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3"/>
    <p:sldMasterId id="2147483674" r:id="rId4"/>
  </p:sldMasterIdLst>
  <p:notesMasterIdLst>
    <p:notesMasterId r:id="rId21"/>
  </p:notesMasterIdLst>
  <p:sldIdLst>
    <p:sldId id="289" r:id="rId5"/>
    <p:sldId id="259" r:id="rId6"/>
    <p:sldId id="286" r:id="rId7"/>
    <p:sldId id="287" r:id="rId8"/>
    <p:sldId id="285" r:id="rId9"/>
    <p:sldId id="290" r:id="rId10"/>
    <p:sldId id="276" r:id="rId11"/>
    <p:sldId id="284" r:id="rId12"/>
    <p:sldId id="277" r:id="rId13"/>
    <p:sldId id="278" r:id="rId14"/>
    <p:sldId id="279" r:id="rId15"/>
    <p:sldId id="280" r:id="rId16"/>
    <p:sldId id="281" r:id="rId17"/>
    <p:sldId id="282" r:id="rId18"/>
    <p:sldId id="283" r:id="rId19"/>
    <p:sldId id="29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20F275-9C8A-4891-B050-6C18B0D97D38}" v="2" dt="2023-10-19T07:33:11.204"/>
    <p1510:client id="{C8478DD1-E4C1-457B-8F06-4CDDDF0B05BA}" v="358" dt="2023-10-09T13:59:49.9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4"/>
    <p:restoredTop sz="94125" autoAdjust="0"/>
  </p:normalViewPr>
  <p:slideViewPr>
    <p:cSldViewPr snapToGrid="0" snapToObjects="1" showGuides="1">
      <p:cViewPr varScale="1">
        <p:scale>
          <a:sx n="62" d="100"/>
          <a:sy n="62" d="100"/>
        </p:scale>
        <p:origin x="756"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Oliver-Spry" userId="74ff761a-eb30-4aa6-a522-ddbea73a88eb" providerId="ADAL" clId="{2161AA80-3E97-44D7-B7DE-BF6597EAF860}"/>
    <pc:docChg chg="undo custSel addSld delSld modSld sldOrd">
      <pc:chgData name="Karen Oliver-Spry" userId="74ff761a-eb30-4aa6-a522-ddbea73a88eb" providerId="ADAL" clId="{2161AA80-3E97-44D7-B7DE-BF6597EAF860}" dt="2022-07-10T17:21:24.652" v="514" actId="27636"/>
      <pc:docMkLst>
        <pc:docMk/>
      </pc:docMkLst>
      <pc:sldChg chg="modSp mod">
        <pc:chgData name="Karen Oliver-Spry" userId="74ff761a-eb30-4aa6-a522-ddbea73a88eb" providerId="ADAL" clId="{2161AA80-3E97-44D7-B7DE-BF6597EAF860}" dt="2022-07-10T15:52:26.490" v="16" actId="20577"/>
        <pc:sldMkLst>
          <pc:docMk/>
          <pc:sldMk cId="709253024" sldId="257"/>
        </pc:sldMkLst>
        <pc:spChg chg="mod">
          <ac:chgData name="Karen Oliver-Spry" userId="74ff761a-eb30-4aa6-a522-ddbea73a88eb" providerId="ADAL" clId="{2161AA80-3E97-44D7-B7DE-BF6597EAF860}" dt="2022-07-10T15:52:26.490" v="16" actId="20577"/>
          <ac:spMkLst>
            <pc:docMk/>
            <pc:sldMk cId="709253024" sldId="257"/>
            <ac:spMk id="3" creationId="{DFDC5D7B-8D02-4017-84A6-CBA96D4AA018}"/>
          </ac:spMkLst>
        </pc:spChg>
      </pc:sldChg>
      <pc:sldChg chg="modSp mod">
        <pc:chgData name="Karen Oliver-Spry" userId="74ff761a-eb30-4aa6-a522-ddbea73a88eb" providerId="ADAL" clId="{2161AA80-3E97-44D7-B7DE-BF6597EAF860}" dt="2022-07-10T17:13:41.278" v="373" actId="255"/>
        <pc:sldMkLst>
          <pc:docMk/>
          <pc:sldMk cId="1533719981" sldId="258"/>
        </pc:sldMkLst>
        <pc:spChg chg="mod">
          <ac:chgData name="Karen Oliver-Spry" userId="74ff761a-eb30-4aa6-a522-ddbea73a88eb" providerId="ADAL" clId="{2161AA80-3E97-44D7-B7DE-BF6597EAF860}" dt="2022-07-10T17:13:41.278" v="373" actId="255"/>
          <ac:spMkLst>
            <pc:docMk/>
            <pc:sldMk cId="1533719981" sldId="258"/>
            <ac:spMk id="2" creationId="{0FB9FB36-4C84-48F8-99C7-768EA73FD488}"/>
          </ac:spMkLst>
        </pc:spChg>
      </pc:sldChg>
      <pc:sldChg chg="modSp mod">
        <pc:chgData name="Karen Oliver-Spry" userId="74ff761a-eb30-4aa6-a522-ddbea73a88eb" providerId="ADAL" clId="{2161AA80-3E97-44D7-B7DE-BF6597EAF860}" dt="2022-07-10T17:10:18.345" v="341" actId="20577"/>
        <pc:sldMkLst>
          <pc:docMk/>
          <pc:sldMk cId="4047859457" sldId="259"/>
        </pc:sldMkLst>
        <pc:spChg chg="mod">
          <ac:chgData name="Karen Oliver-Spry" userId="74ff761a-eb30-4aa6-a522-ddbea73a88eb" providerId="ADAL" clId="{2161AA80-3E97-44D7-B7DE-BF6597EAF860}" dt="2022-07-10T17:00:55.841" v="99" actId="1076"/>
          <ac:spMkLst>
            <pc:docMk/>
            <pc:sldMk cId="4047859457" sldId="259"/>
            <ac:spMk id="2" creationId="{5981E160-4EEA-4C36-B39D-3AFFF9ED46E4}"/>
          </ac:spMkLst>
        </pc:spChg>
        <pc:spChg chg="mod">
          <ac:chgData name="Karen Oliver-Spry" userId="74ff761a-eb30-4aa6-a522-ddbea73a88eb" providerId="ADAL" clId="{2161AA80-3E97-44D7-B7DE-BF6597EAF860}" dt="2022-07-10T17:10:18.345" v="341" actId="20577"/>
          <ac:spMkLst>
            <pc:docMk/>
            <pc:sldMk cId="4047859457" sldId="259"/>
            <ac:spMk id="3" creationId="{92D32BFC-11A8-466F-B2CB-5F42F5A18666}"/>
          </ac:spMkLst>
        </pc:spChg>
      </pc:sldChg>
      <pc:sldChg chg="addSp delSp modSp add mod ord">
        <pc:chgData name="Karen Oliver-Spry" userId="74ff761a-eb30-4aa6-a522-ddbea73a88eb" providerId="ADAL" clId="{2161AA80-3E97-44D7-B7DE-BF6597EAF860}" dt="2022-07-10T17:16:24.256" v="385" actId="14100"/>
        <pc:sldMkLst>
          <pc:docMk/>
          <pc:sldMk cId="799068627" sldId="260"/>
        </pc:sldMkLst>
        <pc:spChg chg="mod">
          <ac:chgData name="Karen Oliver-Spry" userId="74ff761a-eb30-4aa6-a522-ddbea73a88eb" providerId="ADAL" clId="{2161AA80-3E97-44D7-B7DE-BF6597EAF860}" dt="2022-07-10T17:16:24.256" v="385" actId="14100"/>
          <ac:spMkLst>
            <pc:docMk/>
            <pc:sldMk cId="799068627" sldId="260"/>
            <ac:spMk id="9" creationId="{61CB1A67-2814-4F3D-8B61-01FF2014C95C}"/>
          </ac:spMkLst>
        </pc:spChg>
        <pc:spChg chg="mod">
          <ac:chgData name="Karen Oliver-Spry" userId="74ff761a-eb30-4aa6-a522-ddbea73a88eb" providerId="ADAL" clId="{2161AA80-3E97-44D7-B7DE-BF6597EAF860}" dt="2022-07-10T16:59:22.664" v="28" actId="207"/>
          <ac:spMkLst>
            <pc:docMk/>
            <pc:sldMk cId="799068627" sldId="260"/>
            <ac:spMk id="26" creationId="{BE008444-7E11-42DF-B03D-B6A7556E29C5}"/>
          </ac:spMkLst>
        </pc:spChg>
        <pc:spChg chg="mod">
          <ac:chgData name="Karen Oliver-Spry" userId="74ff761a-eb30-4aa6-a522-ddbea73a88eb" providerId="ADAL" clId="{2161AA80-3E97-44D7-B7DE-BF6597EAF860}" dt="2022-07-10T16:59:17.291" v="27" actId="208"/>
          <ac:spMkLst>
            <pc:docMk/>
            <pc:sldMk cId="799068627" sldId="260"/>
            <ac:spMk id="73" creationId="{48BC667B-41C7-4A99-AD4A-9DEFC75078B9}"/>
          </ac:spMkLst>
        </pc:spChg>
        <pc:picChg chg="add del">
          <ac:chgData name="Karen Oliver-Spry" userId="74ff761a-eb30-4aa6-a522-ddbea73a88eb" providerId="ADAL" clId="{2161AA80-3E97-44D7-B7DE-BF6597EAF860}" dt="2022-07-10T17:16:14.377" v="384" actId="478"/>
          <ac:picMkLst>
            <pc:docMk/>
            <pc:sldMk cId="799068627" sldId="260"/>
            <ac:picMk id="15" creationId="{C9124FCB-EB95-4507-8CEB-846EA1C83D4D}"/>
          </ac:picMkLst>
        </pc:picChg>
      </pc:sldChg>
      <pc:sldChg chg="ord">
        <pc:chgData name="Karen Oliver-Spry" userId="74ff761a-eb30-4aa6-a522-ddbea73a88eb" providerId="ADAL" clId="{2161AA80-3E97-44D7-B7DE-BF6597EAF860}" dt="2022-07-10T17:11:21.870" v="355"/>
        <pc:sldMkLst>
          <pc:docMk/>
          <pc:sldMk cId="2068438396" sldId="270"/>
        </pc:sldMkLst>
      </pc:sldChg>
      <pc:sldChg chg="modSp mod">
        <pc:chgData name="Karen Oliver-Spry" userId="74ff761a-eb30-4aa6-a522-ddbea73a88eb" providerId="ADAL" clId="{2161AA80-3E97-44D7-B7DE-BF6597EAF860}" dt="2022-07-10T17:18:21.213" v="418" actId="1076"/>
        <pc:sldMkLst>
          <pc:docMk/>
          <pc:sldMk cId="865334905" sldId="271"/>
        </pc:sldMkLst>
        <pc:spChg chg="mod">
          <ac:chgData name="Karen Oliver-Spry" userId="74ff761a-eb30-4aa6-a522-ddbea73a88eb" providerId="ADAL" clId="{2161AA80-3E97-44D7-B7DE-BF6597EAF860}" dt="2022-07-10T17:18:21.213" v="418" actId="1076"/>
          <ac:spMkLst>
            <pc:docMk/>
            <pc:sldMk cId="865334905" sldId="271"/>
            <ac:spMk id="3" creationId="{BB33E609-AA81-4784-9755-8BD3A19C4D04}"/>
          </ac:spMkLst>
        </pc:spChg>
        <pc:spChg chg="mod">
          <ac:chgData name="Karen Oliver-Spry" userId="74ff761a-eb30-4aa6-a522-ddbea73a88eb" providerId="ADAL" clId="{2161AA80-3E97-44D7-B7DE-BF6597EAF860}" dt="2022-07-10T17:17:55.840" v="416" actId="14100"/>
          <ac:spMkLst>
            <pc:docMk/>
            <pc:sldMk cId="865334905" sldId="271"/>
            <ac:spMk id="5" creationId="{A7A8CB65-16F3-4A33-A6D3-3875837692E6}"/>
          </ac:spMkLst>
        </pc:spChg>
        <pc:graphicFrameChg chg="mod">
          <ac:chgData name="Karen Oliver-Spry" userId="74ff761a-eb30-4aa6-a522-ddbea73a88eb" providerId="ADAL" clId="{2161AA80-3E97-44D7-B7DE-BF6597EAF860}" dt="2022-07-10T17:18:08.521" v="417" actId="1076"/>
          <ac:graphicFrameMkLst>
            <pc:docMk/>
            <pc:sldMk cId="865334905" sldId="271"/>
            <ac:graphicFrameMk id="2" creationId="{358700C1-D89C-44F0-8D76-E4C32794EBA4}"/>
          </ac:graphicFrameMkLst>
        </pc:graphicFrameChg>
        <pc:graphicFrameChg chg="mod">
          <ac:chgData name="Karen Oliver-Spry" userId="74ff761a-eb30-4aa6-a522-ddbea73a88eb" providerId="ADAL" clId="{2161AA80-3E97-44D7-B7DE-BF6597EAF860}" dt="2022-07-10T15:51:42.003" v="15" actId="20577"/>
          <ac:graphicFrameMkLst>
            <pc:docMk/>
            <pc:sldMk cId="865334905" sldId="271"/>
            <ac:graphicFrameMk id="4" creationId="{B2F5FE7A-50E4-4B22-8BC8-4D4A074B4CDF}"/>
          </ac:graphicFrameMkLst>
        </pc:graphicFrameChg>
      </pc:sldChg>
      <pc:sldChg chg="del">
        <pc:chgData name="Karen Oliver-Spry" userId="74ff761a-eb30-4aa6-a522-ddbea73a88eb" providerId="ADAL" clId="{2161AA80-3E97-44D7-B7DE-BF6597EAF860}" dt="2022-07-10T16:58:31.444" v="23" actId="2696"/>
        <pc:sldMkLst>
          <pc:docMk/>
          <pc:sldMk cId="2804088977" sldId="272"/>
        </pc:sldMkLst>
      </pc:sldChg>
      <pc:sldChg chg="modSp mod">
        <pc:chgData name="Karen Oliver-Spry" userId="74ff761a-eb30-4aa6-a522-ddbea73a88eb" providerId="ADAL" clId="{2161AA80-3E97-44D7-B7DE-BF6597EAF860}" dt="2022-07-10T17:17:07.339" v="413" actId="255"/>
        <pc:sldMkLst>
          <pc:docMk/>
          <pc:sldMk cId="1989792237" sldId="273"/>
        </pc:sldMkLst>
        <pc:spChg chg="mod">
          <ac:chgData name="Karen Oliver-Spry" userId="74ff761a-eb30-4aa6-a522-ddbea73a88eb" providerId="ADAL" clId="{2161AA80-3E97-44D7-B7DE-BF6597EAF860}" dt="2022-07-10T17:17:07.339" v="413" actId="255"/>
          <ac:spMkLst>
            <pc:docMk/>
            <pc:sldMk cId="1989792237" sldId="273"/>
            <ac:spMk id="3" creationId="{59254F4F-1A80-4E15-ADD7-2410BB1BA94A}"/>
          </ac:spMkLst>
        </pc:spChg>
      </pc:sldChg>
      <pc:sldChg chg="modSp mod">
        <pc:chgData name="Karen Oliver-Spry" userId="74ff761a-eb30-4aa6-a522-ddbea73a88eb" providerId="ADAL" clId="{2161AA80-3E97-44D7-B7DE-BF6597EAF860}" dt="2022-07-10T17:21:24.652" v="514" actId="27636"/>
        <pc:sldMkLst>
          <pc:docMk/>
          <pc:sldMk cId="3249269504" sldId="274"/>
        </pc:sldMkLst>
        <pc:spChg chg="mod">
          <ac:chgData name="Karen Oliver-Spry" userId="74ff761a-eb30-4aa6-a522-ddbea73a88eb" providerId="ADAL" clId="{2161AA80-3E97-44D7-B7DE-BF6597EAF860}" dt="2022-07-10T17:20:09.765" v="460" actId="1076"/>
          <ac:spMkLst>
            <pc:docMk/>
            <pc:sldMk cId="3249269504" sldId="274"/>
            <ac:spMk id="2" creationId="{030502EB-9C8D-4032-B421-4CA8665992D0}"/>
          </ac:spMkLst>
        </pc:spChg>
        <pc:spChg chg="mod">
          <ac:chgData name="Karen Oliver-Spry" userId="74ff761a-eb30-4aa6-a522-ddbea73a88eb" providerId="ADAL" clId="{2161AA80-3E97-44D7-B7DE-BF6597EAF860}" dt="2022-07-10T17:21:24.652" v="514" actId="27636"/>
          <ac:spMkLst>
            <pc:docMk/>
            <pc:sldMk cId="3249269504" sldId="274"/>
            <ac:spMk id="3" creationId="{78EF073C-BA1F-4147-B0BB-A62A4B2403F0}"/>
          </ac:spMkLst>
        </pc:spChg>
      </pc:sldChg>
      <pc:sldChg chg="modSp mod ord">
        <pc:chgData name="Karen Oliver-Spry" userId="74ff761a-eb30-4aa6-a522-ddbea73a88eb" providerId="ADAL" clId="{2161AA80-3E97-44D7-B7DE-BF6597EAF860}" dt="2022-07-10T17:14:46.190" v="376" actId="207"/>
        <pc:sldMkLst>
          <pc:docMk/>
          <pc:sldMk cId="2602244620" sldId="275"/>
        </pc:sldMkLst>
        <pc:spChg chg="mod">
          <ac:chgData name="Karen Oliver-Spry" userId="74ff761a-eb30-4aa6-a522-ddbea73a88eb" providerId="ADAL" clId="{2161AA80-3E97-44D7-B7DE-BF6597EAF860}" dt="2022-07-10T17:14:46.190" v="376" actId="207"/>
          <ac:spMkLst>
            <pc:docMk/>
            <pc:sldMk cId="2602244620" sldId="275"/>
            <ac:spMk id="6" creationId="{778C3256-1112-402B-962A-63348BF25FBB}"/>
          </ac:spMkLst>
        </pc:spChg>
      </pc:sldChg>
      <pc:sldChg chg="modSp new mod">
        <pc:chgData name="Karen Oliver-Spry" userId="74ff761a-eb30-4aa6-a522-ddbea73a88eb" providerId="ADAL" clId="{2161AA80-3E97-44D7-B7DE-BF6597EAF860}" dt="2022-07-10T17:10:37.464" v="351" actId="14100"/>
        <pc:sldMkLst>
          <pc:docMk/>
          <pc:sldMk cId="2284916826" sldId="276"/>
        </pc:sldMkLst>
        <pc:spChg chg="mod">
          <ac:chgData name="Karen Oliver-Spry" userId="74ff761a-eb30-4aa6-a522-ddbea73a88eb" providerId="ADAL" clId="{2161AA80-3E97-44D7-B7DE-BF6597EAF860}" dt="2022-07-10T17:10:37.464" v="351" actId="14100"/>
          <ac:spMkLst>
            <pc:docMk/>
            <pc:sldMk cId="2284916826" sldId="276"/>
            <ac:spMk id="2" creationId="{2EE9C1E2-4DE1-CE43-1D01-141231810D80}"/>
          </ac:spMkLst>
        </pc:spChg>
        <pc:spChg chg="mod">
          <ac:chgData name="Karen Oliver-Spry" userId="74ff761a-eb30-4aa6-a522-ddbea73a88eb" providerId="ADAL" clId="{2161AA80-3E97-44D7-B7DE-BF6597EAF860}" dt="2022-07-10T17:06:59.310" v="223" actId="255"/>
          <ac:spMkLst>
            <pc:docMk/>
            <pc:sldMk cId="2284916826" sldId="276"/>
            <ac:spMk id="3" creationId="{EC1632B3-FCA5-11D3-DD04-3378732809C1}"/>
          </ac:spMkLst>
        </pc:spChg>
      </pc:sldChg>
    </pc:docChg>
  </pc:docChgLst>
  <pc:docChgLst>
    <pc:chgData name="Abbie Raynes" userId="0751ad59-59ed-47d1-b64a-93921008c116" providerId="ADAL" clId="{C8478DD1-E4C1-457B-8F06-4CDDDF0B05BA}"/>
    <pc:docChg chg="undo custSel addSld delSld modSld sldOrd">
      <pc:chgData name="Abbie Raynes" userId="0751ad59-59ed-47d1-b64a-93921008c116" providerId="ADAL" clId="{C8478DD1-E4C1-457B-8F06-4CDDDF0B05BA}" dt="2023-10-10T07:43:54.309" v="5021" actId="1076"/>
      <pc:docMkLst>
        <pc:docMk/>
      </pc:docMkLst>
      <pc:sldChg chg="modSp del mod modClrScheme chgLayout">
        <pc:chgData name="Abbie Raynes" userId="0751ad59-59ed-47d1-b64a-93921008c116" providerId="ADAL" clId="{C8478DD1-E4C1-457B-8F06-4CDDDF0B05BA}" dt="2023-10-09T11:58:26.257" v="3835" actId="2696"/>
        <pc:sldMkLst>
          <pc:docMk/>
          <pc:sldMk cId="709253024" sldId="257"/>
        </pc:sldMkLst>
        <pc:spChg chg="mod ord">
          <ac:chgData name="Abbie Raynes" userId="0751ad59-59ed-47d1-b64a-93921008c116" providerId="ADAL" clId="{C8478DD1-E4C1-457B-8F06-4CDDDF0B05BA}" dt="2023-10-09T11:57:58.128" v="3831" actId="700"/>
          <ac:spMkLst>
            <pc:docMk/>
            <pc:sldMk cId="709253024" sldId="257"/>
            <ac:spMk id="2" creationId="{B31B8F4F-68CB-42C1-8FFD-4CCEF568F43C}"/>
          </ac:spMkLst>
        </pc:spChg>
        <pc:spChg chg="mod ord">
          <ac:chgData name="Abbie Raynes" userId="0751ad59-59ed-47d1-b64a-93921008c116" providerId="ADAL" clId="{C8478DD1-E4C1-457B-8F06-4CDDDF0B05BA}" dt="2023-10-09T11:57:58.128" v="3831" actId="700"/>
          <ac:spMkLst>
            <pc:docMk/>
            <pc:sldMk cId="709253024" sldId="257"/>
            <ac:spMk id="3" creationId="{DFDC5D7B-8D02-4017-84A6-CBA96D4AA018}"/>
          </ac:spMkLst>
        </pc:spChg>
      </pc:sldChg>
      <pc:sldChg chg="addSp delSp modSp mod setBg modClrScheme chgLayout modNotesTx">
        <pc:chgData name="Abbie Raynes" userId="0751ad59-59ed-47d1-b64a-93921008c116" providerId="ADAL" clId="{C8478DD1-E4C1-457B-8F06-4CDDDF0B05BA}" dt="2023-10-10T07:42:13.565" v="5020" actId="1076"/>
        <pc:sldMkLst>
          <pc:docMk/>
          <pc:sldMk cId="4047859457" sldId="259"/>
        </pc:sldMkLst>
        <pc:spChg chg="mod ord">
          <ac:chgData name="Abbie Raynes" userId="0751ad59-59ed-47d1-b64a-93921008c116" providerId="ADAL" clId="{C8478DD1-E4C1-457B-8F06-4CDDDF0B05BA}" dt="2023-10-09T12:02:00.064" v="3961" actId="122"/>
          <ac:spMkLst>
            <pc:docMk/>
            <pc:sldMk cId="4047859457" sldId="259"/>
            <ac:spMk id="2" creationId="{5981E160-4EEA-4C36-B39D-3AFFF9ED46E4}"/>
          </ac:spMkLst>
        </pc:spChg>
        <pc:spChg chg="add mod">
          <ac:chgData name="Abbie Raynes" userId="0751ad59-59ed-47d1-b64a-93921008c116" providerId="ADAL" clId="{C8478DD1-E4C1-457B-8F06-4CDDDF0B05BA}" dt="2023-10-10T07:42:13.565" v="5020" actId="1076"/>
          <ac:spMkLst>
            <pc:docMk/>
            <pc:sldMk cId="4047859457" sldId="259"/>
            <ac:spMk id="3" creationId="{2C0CA2C4-FB82-48FC-CFE7-818AC0B082D4}"/>
          </ac:spMkLst>
        </pc:spChg>
        <pc:spChg chg="del mod ord">
          <ac:chgData name="Abbie Raynes" userId="0751ad59-59ed-47d1-b64a-93921008c116" providerId="ADAL" clId="{C8478DD1-E4C1-457B-8F06-4CDDDF0B05BA}" dt="2023-09-26T08:49:08.766" v="269" actId="478"/>
          <ac:spMkLst>
            <pc:docMk/>
            <pc:sldMk cId="4047859457" sldId="259"/>
            <ac:spMk id="3" creationId="{92D32BFC-11A8-466F-B2CB-5F42F5A18666}"/>
          </ac:spMkLst>
        </pc:spChg>
        <pc:spChg chg="add del mod ord">
          <ac:chgData name="Abbie Raynes" userId="0751ad59-59ed-47d1-b64a-93921008c116" providerId="ADAL" clId="{C8478DD1-E4C1-457B-8F06-4CDDDF0B05BA}" dt="2023-10-09T11:59:31.861" v="3841" actId="700"/>
          <ac:spMkLst>
            <pc:docMk/>
            <pc:sldMk cId="4047859457" sldId="259"/>
            <ac:spMk id="4" creationId="{3595C0DE-211D-FDF0-3117-99F8A125E8E6}"/>
          </ac:spMkLst>
        </pc:spChg>
        <pc:spChg chg="add del mod">
          <ac:chgData name="Abbie Raynes" userId="0751ad59-59ed-47d1-b64a-93921008c116" providerId="ADAL" clId="{C8478DD1-E4C1-457B-8F06-4CDDDF0B05BA}" dt="2023-09-26T08:49:11.088" v="270" actId="478"/>
          <ac:spMkLst>
            <pc:docMk/>
            <pc:sldMk cId="4047859457" sldId="259"/>
            <ac:spMk id="9" creationId="{BA22475E-4D3D-9F60-C56E-F2ED7DAEACDE}"/>
          </ac:spMkLst>
        </pc:spChg>
        <pc:spChg chg="add del">
          <ac:chgData name="Abbie Raynes" userId="0751ad59-59ed-47d1-b64a-93921008c116" providerId="ADAL" clId="{C8478DD1-E4C1-457B-8F06-4CDDDF0B05BA}" dt="2023-09-26T08:47:28.703" v="242" actId="26606"/>
          <ac:spMkLst>
            <pc:docMk/>
            <pc:sldMk cId="4047859457" sldId="259"/>
            <ac:spMk id="10" creationId="{9F79630B-0F0B-446E-A637-38FA8F61D10E}"/>
          </ac:spMkLst>
        </pc:spChg>
        <pc:spChg chg="add mod">
          <ac:chgData name="Abbie Raynes" userId="0751ad59-59ed-47d1-b64a-93921008c116" providerId="ADAL" clId="{C8478DD1-E4C1-457B-8F06-4CDDDF0B05BA}" dt="2023-10-10T07:41:46.151" v="5015" actId="1076"/>
          <ac:spMkLst>
            <pc:docMk/>
            <pc:sldMk cId="4047859457" sldId="259"/>
            <ac:spMk id="11" creationId="{E4029F43-5A9A-D3E9-BE4E-F639B3CC1B1D}"/>
          </ac:spMkLst>
        </pc:spChg>
        <pc:spChg chg="add del">
          <ac:chgData name="Abbie Raynes" userId="0751ad59-59ed-47d1-b64a-93921008c116" providerId="ADAL" clId="{C8478DD1-E4C1-457B-8F06-4CDDDF0B05BA}" dt="2023-09-26T08:47:28.703" v="242" actId="26606"/>
          <ac:spMkLst>
            <pc:docMk/>
            <pc:sldMk cId="4047859457" sldId="259"/>
            <ac:spMk id="12" creationId="{B3437C99-FC8E-4311-B48A-F0C4C329B154}"/>
          </ac:spMkLst>
        </pc:spChg>
        <pc:spChg chg="add del">
          <ac:chgData name="Abbie Raynes" userId="0751ad59-59ed-47d1-b64a-93921008c116" providerId="ADAL" clId="{C8478DD1-E4C1-457B-8F06-4CDDDF0B05BA}" dt="2023-09-26T08:47:34.234" v="246" actId="26606"/>
          <ac:spMkLst>
            <pc:docMk/>
            <pc:sldMk cId="4047859457" sldId="259"/>
            <ac:spMk id="16" creationId="{3AFE8227-C443-417B-BA91-520EB1EF4559}"/>
          </ac:spMkLst>
        </pc:spChg>
        <pc:spChg chg="add del">
          <ac:chgData name="Abbie Raynes" userId="0751ad59-59ed-47d1-b64a-93921008c116" providerId="ADAL" clId="{C8478DD1-E4C1-457B-8F06-4CDDDF0B05BA}" dt="2023-09-26T08:47:34.234" v="246" actId="26606"/>
          <ac:spMkLst>
            <pc:docMk/>
            <pc:sldMk cId="4047859457" sldId="259"/>
            <ac:spMk id="17" creationId="{907741FC-B544-4A6E-B831-6789D042333D}"/>
          </ac:spMkLst>
        </pc:spChg>
        <pc:spChg chg="add del">
          <ac:chgData name="Abbie Raynes" userId="0751ad59-59ed-47d1-b64a-93921008c116" providerId="ADAL" clId="{C8478DD1-E4C1-457B-8F06-4CDDDF0B05BA}" dt="2023-09-26T08:47:34.234" v="246" actId="26606"/>
          <ac:spMkLst>
            <pc:docMk/>
            <pc:sldMk cId="4047859457" sldId="259"/>
            <ac:spMk id="18" creationId="{3F0BE7ED-7814-4273-B18A-F26CC0380380}"/>
          </ac:spMkLst>
        </pc:spChg>
        <pc:spChg chg="add del">
          <ac:chgData name="Abbie Raynes" userId="0751ad59-59ed-47d1-b64a-93921008c116" providerId="ADAL" clId="{C8478DD1-E4C1-457B-8F06-4CDDDF0B05BA}" dt="2023-09-26T08:47:36.676" v="250" actId="26606"/>
          <ac:spMkLst>
            <pc:docMk/>
            <pc:sldMk cId="4047859457" sldId="259"/>
            <ac:spMk id="19" creationId="{19C9EAEA-39D0-4B0E-A0EB-51E7B26740B1}"/>
          </ac:spMkLst>
        </pc:spChg>
        <pc:spChg chg="add del">
          <ac:chgData name="Abbie Raynes" userId="0751ad59-59ed-47d1-b64a-93921008c116" providerId="ADAL" clId="{C8478DD1-E4C1-457B-8F06-4CDDDF0B05BA}" dt="2023-09-26T08:47:34.989" v="248" actId="26606"/>
          <ac:spMkLst>
            <pc:docMk/>
            <pc:sldMk cId="4047859457" sldId="259"/>
            <ac:spMk id="20" creationId="{5B132CDC-6605-493C-87D1-359CD0948E49}"/>
          </ac:spMkLst>
        </pc:spChg>
        <pc:spChg chg="add del">
          <ac:chgData name="Abbie Raynes" userId="0751ad59-59ed-47d1-b64a-93921008c116" providerId="ADAL" clId="{C8478DD1-E4C1-457B-8F06-4CDDDF0B05BA}" dt="2023-09-26T08:47:37.925" v="252" actId="26606"/>
          <ac:spMkLst>
            <pc:docMk/>
            <pc:sldMk cId="4047859457" sldId="259"/>
            <ac:spMk id="22" creationId="{5F2F0C84-BE8C-4DC2-A6D3-30349A801D5C}"/>
          </ac:spMkLst>
        </pc:spChg>
        <pc:spChg chg="add del">
          <ac:chgData name="Abbie Raynes" userId="0751ad59-59ed-47d1-b64a-93921008c116" providerId="ADAL" clId="{C8478DD1-E4C1-457B-8F06-4CDDDF0B05BA}" dt="2023-09-26T08:47:34.989" v="248" actId="26606"/>
          <ac:spMkLst>
            <pc:docMk/>
            <pc:sldMk cId="4047859457" sldId="259"/>
            <ac:spMk id="23" creationId="{E46B98A5-2874-4160-A801-37F774304EC1}"/>
          </ac:spMkLst>
        </pc:spChg>
        <pc:spChg chg="add del">
          <ac:chgData name="Abbie Raynes" userId="0751ad59-59ed-47d1-b64a-93921008c116" providerId="ADAL" clId="{C8478DD1-E4C1-457B-8F06-4CDDDF0B05BA}" dt="2023-09-26T08:47:36.676" v="250" actId="26606"/>
          <ac:spMkLst>
            <pc:docMk/>
            <pc:sldMk cId="4047859457" sldId="259"/>
            <ac:spMk id="25" creationId="{47942995-B07F-4636-9A06-C6A104B260A8}"/>
          </ac:spMkLst>
        </pc:spChg>
        <pc:spChg chg="add del">
          <ac:chgData name="Abbie Raynes" userId="0751ad59-59ed-47d1-b64a-93921008c116" providerId="ADAL" clId="{C8478DD1-E4C1-457B-8F06-4CDDDF0B05BA}" dt="2023-09-26T08:47:36.676" v="250" actId="26606"/>
          <ac:spMkLst>
            <pc:docMk/>
            <pc:sldMk cId="4047859457" sldId="259"/>
            <ac:spMk id="29" creationId="{B81933D1-5615-42C7-9C0B-4EB7105CCE2D}"/>
          </ac:spMkLst>
        </pc:spChg>
        <pc:spChg chg="add del">
          <ac:chgData name="Abbie Raynes" userId="0751ad59-59ed-47d1-b64a-93921008c116" providerId="ADAL" clId="{C8478DD1-E4C1-457B-8F06-4CDDDF0B05BA}" dt="2023-09-26T08:47:37.925" v="252" actId="26606"/>
          <ac:spMkLst>
            <pc:docMk/>
            <pc:sldMk cId="4047859457" sldId="259"/>
            <ac:spMk id="31" creationId="{362D44EE-C852-4460-B8B5-C4F2BC20510C}"/>
          </ac:spMkLst>
        </pc:spChg>
        <pc:spChg chg="add del">
          <ac:chgData name="Abbie Raynes" userId="0751ad59-59ed-47d1-b64a-93921008c116" providerId="ADAL" clId="{C8478DD1-E4C1-457B-8F06-4CDDDF0B05BA}" dt="2023-09-26T08:47:37.925" v="252" actId="26606"/>
          <ac:spMkLst>
            <pc:docMk/>
            <pc:sldMk cId="4047859457" sldId="259"/>
            <ac:spMk id="32" creationId="{658970D8-8D1D-4B5C-894B-E871CC86543D}"/>
          </ac:spMkLst>
        </pc:spChg>
        <pc:spChg chg="add del">
          <ac:chgData name="Abbie Raynes" userId="0751ad59-59ed-47d1-b64a-93921008c116" providerId="ADAL" clId="{C8478DD1-E4C1-457B-8F06-4CDDDF0B05BA}" dt="2023-09-26T08:47:37.925" v="252" actId="26606"/>
          <ac:spMkLst>
            <pc:docMk/>
            <pc:sldMk cId="4047859457" sldId="259"/>
            <ac:spMk id="33" creationId="{F227E5B6-9132-43CA-B503-37A18562ADF2}"/>
          </ac:spMkLst>
        </pc:spChg>
        <pc:spChg chg="add del">
          <ac:chgData name="Abbie Raynes" userId="0751ad59-59ed-47d1-b64a-93921008c116" providerId="ADAL" clId="{C8478DD1-E4C1-457B-8F06-4CDDDF0B05BA}" dt="2023-09-26T08:47:37.925" v="252" actId="26606"/>
          <ac:spMkLst>
            <pc:docMk/>
            <pc:sldMk cId="4047859457" sldId="259"/>
            <ac:spMk id="34" creationId="{03C2051E-A88D-48E5-BACF-AAED17892722}"/>
          </ac:spMkLst>
        </pc:spChg>
        <pc:spChg chg="add del">
          <ac:chgData name="Abbie Raynes" userId="0751ad59-59ed-47d1-b64a-93921008c116" providerId="ADAL" clId="{C8478DD1-E4C1-457B-8F06-4CDDDF0B05BA}" dt="2023-09-26T08:47:37.925" v="252" actId="26606"/>
          <ac:spMkLst>
            <pc:docMk/>
            <pc:sldMk cId="4047859457" sldId="259"/>
            <ac:spMk id="35" creationId="{7821A508-2985-4905-874A-527429BAABFA}"/>
          </ac:spMkLst>
        </pc:spChg>
        <pc:spChg chg="add del">
          <ac:chgData name="Abbie Raynes" userId="0751ad59-59ed-47d1-b64a-93921008c116" providerId="ADAL" clId="{C8478DD1-E4C1-457B-8F06-4CDDDF0B05BA}" dt="2023-09-26T08:47:37.925" v="252" actId="26606"/>
          <ac:spMkLst>
            <pc:docMk/>
            <pc:sldMk cId="4047859457" sldId="259"/>
            <ac:spMk id="36" creationId="{D2929CB1-0E3C-4B2D-ADC5-0154FB33BA44}"/>
          </ac:spMkLst>
        </pc:spChg>
        <pc:spChg chg="add del">
          <ac:chgData name="Abbie Raynes" userId="0751ad59-59ed-47d1-b64a-93921008c116" providerId="ADAL" clId="{C8478DD1-E4C1-457B-8F06-4CDDDF0B05BA}" dt="2023-09-26T08:47:40.285" v="255" actId="26606"/>
          <ac:spMkLst>
            <pc:docMk/>
            <pc:sldMk cId="4047859457" sldId="259"/>
            <ac:spMk id="38" creationId="{9B7AD9F6-8CE7-4299-8FC6-328F4DCD3FF9}"/>
          </ac:spMkLst>
        </pc:spChg>
        <pc:spChg chg="add del">
          <ac:chgData name="Abbie Raynes" userId="0751ad59-59ed-47d1-b64a-93921008c116" providerId="ADAL" clId="{C8478DD1-E4C1-457B-8F06-4CDDDF0B05BA}" dt="2023-09-26T08:47:40.285" v="255" actId="26606"/>
          <ac:spMkLst>
            <pc:docMk/>
            <pc:sldMk cId="4047859457" sldId="259"/>
            <ac:spMk id="39" creationId="{F49775AF-8896-43EE-92C6-83497D6DC56F}"/>
          </ac:spMkLst>
        </pc:spChg>
        <pc:spChg chg="add del">
          <ac:chgData name="Abbie Raynes" userId="0751ad59-59ed-47d1-b64a-93921008c116" providerId="ADAL" clId="{C8478DD1-E4C1-457B-8F06-4CDDDF0B05BA}" dt="2023-09-26T08:48:44.265" v="257" actId="26606"/>
          <ac:spMkLst>
            <pc:docMk/>
            <pc:sldMk cId="4047859457" sldId="259"/>
            <ac:spMk id="41" creationId="{9F79630B-0F0B-446E-A637-38FA8F61D10E}"/>
          </ac:spMkLst>
        </pc:spChg>
        <pc:spChg chg="add del">
          <ac:chgData name="Abbie Raynes" userId="0751ad59-59ed-47d1-b64a-93921008c116" providerId="ADAL" clId="{C8478DD1-E4C1-457B-8F06-4CDDDF0B05BA}" dt="2023-09-26T08:48:44.265" v="257" actId="26606"/>
          <ac:spMkLst>
            <pc:docMk/>
            <pc:sldMk cId="4047859457" sldId="259"/>
            <ac:spMk id="42" creationId="{B3437C99-FC8E-4311-B48A-F0C4C329B154}"/>
          </ac:spMkLst>
        </pc:spChg>
        <pc:spChg chg="add del">
          <ac:chgData name="Abbie Raynes" userId="0751ad59-59ed-47d1-b64a-93921008c116" providerId="ADAL" clId="{C8478DD1-E4C1-457B-8F06-4CDDDF0B05BA}" dt="2023-09-26T08:48:46.407" v="260" actId="26606"/>
          <ac:spMkLst>
            <pc:docMk/>
            <pc:sldMk cId="4047859457" sldId="259"/>
            <ac:spMk id="44" creationId="{9B7AD9F6-8CE7-4299-8FC6-328F4DCD3FF9}"/>
          </ac:spMkLst>
        </pc:spChg>
        <pc:spChg chg="add del">
          <ac:chgData name="Abbie Raynes" userId="0751ad59-59ed-47d1-b64a-93921008c116" providerId="ADAL" clId="{C8478DD1-E4C1-457B-8F06-4CDDDF0B05BA}" dt="2023-09-26T08:48:46.407" v="260" actId="26606"/>
          <ac:spMkLst>
            <pc:docMk/>
            <pc:sldMk cId="4047859457" sldId="259"/>
            <ac:spMk id="45" creationId="{F49775AF-8896-43EE-92C6-83497D6DC56F}"/>
          </ac:spMkLst>
        </pc:spChg>
        <pc:spChg chg="add del">
          <ac:chgData name="Abbie Raynes" userId="0751ad59-59ed-47d1-b64a-93921008c116" providerId="ADAL" clId="{C8478DD1-E4C1-457B-8F06-4CDDDF0B05BA}" dt="2023-09-26T08:48:54.683" v="262" actId="26606"/>
          <ac:spMkLst>
            <pc:docMk/>
            <pc:sldMk cId="4047859457" sldId="259"/>
            <ac:spMk id="47" creationId="{362D44EE-C852-4460-B8B5-C4F2BC20510C}"/>
          </ac:spMkLst>
        </pc:spChg>
        <pc:spChg chg="add del">
          <ac:chgData name="Abbie Raynes" userId="0751ad59-59ed-47d1-b64a-93921008c116" providerId="ADAL" clId="{C8478DD1-E4C1-457B-8F06-4CDDDF0B05BA}" dt="2023-09-26T08:48:54.683" v="262" actId="26606"/>
          <ac:spMkLst>
            <pc:docMk/>
            <pc:sldMk cId="4047859457" sldId="259"/>
            <ac:spMk id="48" creationId="{658970D8-8D1D-4B5C-894B-E871CC86543D}"/>
          </ac:spMkLst>
        </pc:spChg>
        <pc:spChg chg="add del">
          <ac:chgData name="Abbie Raynes" userId="0751ad59-59ed-47d1-b64a-93921008c116" providerId="ADAL" clId="{C8478DD1-E4C1-457B-8F06-4CDDDF0B05BA}" dt="2023-09-26T08:48:54.683" v="262" actId="26606"/>
          <ac:spMkLst>
            <pc:docMk/>
            <pc:sldMk cId="4047859457" sldId="259"/>
            <ac:spMk id="49" creationId="{F227E5B6-9132-43CA-B503-37A18562ADF2}"/>
          </ac:spMkLst>
        </pc:spChg>
        <pc:spChg chg="add del">
          <ac:chgData name="Abbie Raynes" userId="0751ad59-59ed-47d1-b64a-93921008c116" providerId="ADAL" clId="{C8478DD1-E4C1-457B-8F06-4CDDDF0B05BA}" dt="2023-09-26T08:48:54.683" v="262" actId="26606"/>
          <ac:spMkLst>
            <pc:docMk/>
            <pc:sldMk cId="4047859457" sldId="259"/>
            <ac:spMk id="50" creationId="{03C2051E-A88D-48E5-BACF-AAED17892722}"/>
          </ac:spMkLst>
        </pc:spChg>
        <pc:spChg chg="add del">
          <ac:chgData name="Abbie Raynes" userId="0751ad59-59ed-47d1-b64a-93921008c116" providerId="ADAL" clId="{C8478DD1-E4C1-457B-8F06-4CDDDF0B05BA}" dt="2023-09-26T08:48:54.683" v="262" actId="26606"/>
          <ac:spMkLst>
            <pc:docMk/>
            <pc:sldMk cId="4047859457" sldId="259"/>
            <ac:spMk id="51" creationId="{7821A508-2985-4905-874A-527429BAABFA}"/>
          </ac:spMkLst>
        </pc:spChg>
        <pc:spChg chg="add del">
          <ac:chgData name="Abbie Raynes" userId="0751ad59-59ed-47d1-b64a-93921008c116" providerId="ADAL" clId="{C8478DD1-E4C1-457B-8F06-4CDDDF0B05BA}" dt="2023-09-26T08:48:54.683" v="262" actId="26606"/>
          <ac:spMkLst>
            <pc:docMk/>
            <pc:sldMk cId="4047859457" sldId="259"/>
            <ac:spMk id="52" creationId="{D2929CB1-0E3C-4B2D-ADC5-0154FB33BA44}"/>
          </ac:spMkLst>
        </pc:spChg>
        <pc:spChg chg="add del">
          <ac:chgData name="Abbie Raynes" userId="0751ad59-59ed-47d1-b64a-93921008c116" providerId="ADAL" clId="{C8478DD1-E4C1-457B-8F06-4CDDDF0B05BA}" dt="2023-09-26T08:48:54.683" v="262" actId="26606"/>
          <ac:spMkLst>
            <pc:docMk/>
            <pc:sldMk cId="4047859457" sldId="259"/>
            <ac:spMk id="53" creationId="{5F2F0C84-BE8C-4DC2-A6D3-30349A801D5C}"/>
          </ac:spMkLst>
        </pc:spChg>
        <pc:grpChg chg="add del">
          <ac:chgData name="Abbie Raynes" userId="0751ad59-59ed-47d1-b64a-93921008c116" providerId="ADAL" clId="{C8478DD1-E4C1-457B-8F06-4CDDDF0B05BA}" dt="2023-09-26T08:47:34.989" v="248" actId="26606"/>
          <ac:grpSpMkLst>
            <pc:docMk/>
            <pc:sldMk cId="4047859457" sldId="259"/>
            <ac:grpSpMk id="21" creationId="{D2A542E6-1924-4FE2-89D1-3CB19468C1F6}"/>
          </ac:grpSpMkLst>
        </pc:grpChg>
        <pc:grpChg chg="add del">
          <ac:chgData name="Abbie Raynes" userId="0751ad59-59ed-47d1-b64a-93921008c116" providerId="ADAL" clId="{C8478DD1-E4C1-457B-8F06-4CDDDF0B05BA}" dt="2023-09-26T08:47:36.676" v="250" actId="26606"/>
          <ac:grpSpMkLst>
            <pc:docMk/>
            <pc:sldMk cId="4047859457" sldId="259"/>
            <ac:grpSpMk id="26" creationId="{032D8612-31EB-44CF-A1D0-14FD4C705424}"/>
          </ac:grpSpMkLst>
        </pc:grpChg>
        <pc:picChg chg="add del mod ord">
          <ac:chgData name="Abbie Raynes" userId="0751ad59-59ed-47d1-b64a-93921008c116" providerId="ADAL" clId="{C8478DD1-E4C1-457B-8F06-4CDDDF0B05BA}" dt="2023-09-26T08:48:55.041" v="264" actId="22"/>
          <ac:picMkLst>
            <pc:docMk/>
            <pc:sldMk cId="4047859457" sldId="259"/>
            <ac:picMk id="5" creationId="{1C1E2011-73C5-9423-62C0-7A435E254683}"/>
          </ac:picMkLst>
        </pc:picChg>
        <pc:picChg chg="add mod">
          <ac:chgData name="Abbie Raynes" userId="0751ad59-59ed-47d1-b64a-93921008c116" providerId="ADAL" clId="{C8478DD1-E4C1-457B-8F06-4CDDDF0B05BA}" dt="2023-10-10T07:41:54.767" v="5018" actId="1076"/>
          <ac:picMkLst>
            <pc:docMk/>
            <pc:sldMk cId="4047859457" sldId="259"/>
            <ac:picMk id="7" creationId="{B37FABC8-7027-DEA4-54C6-CAEC687784DC}"/>
          </ac:picMkLst>
        </pc:picChg>
        <pc:cxnChg chg="add del">
          <ac:chgData name="Abbie Raynes" userId="0751ad59-59ed-47d1-b64a-93921008c116" providerId="ADAL" clId="{C8478DD1-E4C1-457B-8F06-4CDDDF0B05BA}" dt="2023-09-26T08:47:33.147" v="244" actId="26606"/>
          <ac:cxnSpMkLst>
            <pc:docMk/>
            <pc:sldMk cId="4047859457" sldId="259"/>
            <ac:cxnSpMk id="14" creationId="{249EDD1B-F94D-B4E6-ACAA-566B9A26FDE3}"/>
          </ac:cxnSpMkLst>
        </pc:cxnChg>
      </pc:sldChg>
      <pc:sldChg chg="modSp del mod ord">
        <pc:chgData name="Abbie Raynes" userId="0751ad59-59ed-47d1-b64a-93921008c116" providerId="ADAL" clId="{C8478DD1-E4C1-457B-8F06-4CDDDF0B05BA}" dt="2023-09-26T08:44:45.172" v="173" actId="2696"/>
        <pc:sldMkLst>
          <pc:docMk/>
          <pc:sldMk cId="3249269504" sldId="274"/>
        </pc:sldMkLst>
        <pc:spChg chg="mod">
          <ac:chgData name="Abbie Raynes" userId="0751ad59-59ed-47d1-b64a-93921008c116" providerId="ADAL" clId="{C8478DD1-E4C1-457B-8F06-4CDDDF0B05BA}" dt="2023-09-26T08:44:40.718" v="172" actId="20577"/>
          <ac:spMkLst>
            <pc:docMk/>
            <pc:sldMk cId="3249269504" sldId="274"/>
            <ac:spMk id="2" creationId="{030502EB-9C8D-4032-B421-4CA8665992D0}"/>
          </ac:spMkLst>
        </pc:spChg>
      </pc:sldChg>
      <pc:sldChg chg="modSp mod modClrScheme chgLayout">
        <pc:chgData name="Abbie Raynes" userId="0751ad59-59ed-47d1-b64a-93921008c116" providerId="ADAL" clId="{C8478DD1-E4C1-457B-8F06-4CDDDF0B05BA}" dt="2023-10-09T12:13:49.163" v="4376" actId="1076"/>
        <pc:sldMkLst>
          <pc:docMk/>
          <pc:sldMk cId="2284916826" sldId="276"/>
        </pc:sldMkLst>
        <pc:spChg chg="mod ord">
          <ac:chgData name="Abbie Raynes" userId="0751ad59-59ed-47d1-b64a-93921008c116" providerId="ADAL" clId="{C8478DD1-E4C1-457B-8F06-4CDDDF0B05BA}" dt="2023-10-09T12:13:49.163" v="4376" actId="1076"/>
          <ac:spMkLst>
            <pc:docMk/>
            <pc:sldMk cId="2284916826" sldId="276"/>
            <ac:spMk id="2" creationId="{2EE9C1E2-4DE1-CE43-1D01-141231810D80}"/>
          </ac:spMkLst>
        </pc:spChg>
        <pc:spChg chg="mod ord">
          <ac:chgData name="Abbie Raynes" userId="0751ad59-59ed-47d1-b64a-93921008c116" providerId="ADAL" clId="{C8478DD1-E4C1-457B-8F06-4CDDDF0B05BA}" dt="2023-10-09T12:13:44.669" v="4375" actId="1076"/>
          <ac:spMkLst>
            <pc:docMk/>
            <pc:sldMk cId="2284916826" sldId="276"/>
            <ac:spMk id="3" creationId="{EC1632B3-FCA5-11D3-DD04-3378732809C1}"/>
          </ac:spMkLst>
        </pc:spChg>
      </pc:sldChg>
      <pc:sldChg chg="addSp delSp modSp mod modClrScheme chgLayout">
        <pc:chgData name="Abbie Raynes" userId="0751ad59-59ed-47d1-b64a-93921008c116" providerId="ADAL" clId="{C8478DD1-E4C1-457B-8F06-4CDDDF0B05BA}" dt="2023-10-10T07:37:44.858" v="4972" actId="1076"/>
        <pc:sldMkLst>
          <pc:docMk/>
          <pc:sldMk cId="4199837073" sldId="277"/>
        </pc:sldMkLst>
        <pc:spChg chg="mod ord">
          <ac:chgData name="Abbie Raynes" userId="0751ad59-59ed-47d1-b64a-93921008c116" providerId="ADAL" clId="{C8478DD1-E4C1-457B-8F06-4CDDDF0B05BA}" dt="2023-10-09T12:15:28.998" v="4395" actId="1076"/>
          <ac:spMkLst>
            <pc:docMk/>
            <pc:sldMk cId="4199837073" sldId="277"/>
            <ac:spMk id="2" creationId="{5981E160-4EEA-4C36-B39D-3AFFF9ED46E4}"/>
          </ac:spMkLst>
        </pc:spChg>
        <pc:spChg chg="mod ord">
          <ac:chgData name="Abbie Raynes" userId="0751ad59-59ed-47d1-b64a-93921008c116" providerId="ADAL" clId="{C8478DD1-E4C1-457B-8F06-4CDDDF0B05BA}" dt="2023-10-09T12:14:47.021" v="4387" actId="700"/>
          <ac:spMkLst>
            <pc:docMk/>
            <pc:sldMk cId="4199837073" sldId="277"/>
            <ac:spMk id="3" creationId="{92D32BFC-11A8-466F-B2CB-5F42F5A18666}"/>
          </ac:spMkLst>
        </pc:spChg>
        <pc:spChg chg="mod">
          <ac:chgData name="Abbie Raynes" userId="0751ad59-59ed-47d1-b64a-93921008c116" providerId="ADAL" clId="{C8478DD1-E4C1-457B-8F06-4CDDDF0B05BA}" dt="2023-10-10T07:37:44.858" v="4972" actId="1076"/>
          <ac:spMkLst>
            <pc:docMk/>
            <pc:sldMk cId="4199837073" sldId="277"/>
            <ac:spMk id="5" creationId="{F7BCFA84-849C-F88E-3117-A12C21A68290}"/>
          </ac:spMkLst>
        </pc:spChg>
        <pc:picChg chg="mod">
          <ac:chgData name="Abbie Raynes" userId="0751ad59-59ed-47d1-b64a-93921008c116" providerId="ADAL" clId="{C8478DD1-E4C1-457B-8F06-4CDDDF0B05BA}" dt="2023-10-09T13:55:21.582" v="4815" actId="1076"/>
          <ac:picMkLst>
            <pc:docMk/>
            <pc:sldMk cId="4199837073" sldId="277"/>
            <ac:picMk id="7" creationId="{ACE68D61-ED94-6894-89EB-82FAEB94FBCA}"/>
          </ac:picMkLst>
        </pc:picChg>
        <pc:picChg chg="add del mod">
          <ac:chgData name="Abbie Raynes" userId="0751ad59-59ed-47d1-b64a-93921008c116" providerId="ADAL" clId="{C8478DD1-E4C1-457B-8F06-4CDDDF0B05BA}" dt="2023-10-09T13:54:36.919" v="4798" actId="478"/>
          <ac:picMkLst>
            <pc:docMk/>
            <pc:sldMk cId="4199837073" sldId="277"/>
            <ac:picMk id="8" creationId="{8AA883C2-B279-E1C5-7DCF-426B87FD021C}"/>
          </ac:picMkLst>
        </pc:picChg>
        <pc:picChg chg="add mod">
          <ac:chgData name="Abbie Raynes" userId="0751ad59-59ed-47d1-b64a-93921008c116" providerId="ADAL" clId="{C8478DD1-E4C1-457B-8F06-4CDDDF0B05BA}" dt="2023-10-09T13:55:19.582" v="4814" actId="1076"/>
          <ac:picMkLst>
            <pc:docMk/>
            <pc:sldMk cId="4199837073" sldId="277"/>
            <ac:picMk id="10" creationId="{4C748314-8D39-9377-8E8A-05F2574B9171}"/>
          </ac:picMkLst>
        </pc:picChg>
      </pc:sldChg>
      <pc:sldChg chg="addSp delSp modSp mod setBg modClrScheme chgLayout">
        <pc:chgData name="Abbie Raynes" userId="0751ad59-59ed-47d1-b64a-93921008c116" providerId="ADAL" clId="{C8478DD1-E4C1-457B-8F06-4CDDDF0B05BA}" dt="2023-10-09T13:43:18.496" v="4743" actId="1076"/>
        <pc:sldMkLst>
          <pc:docMk/>
          <pc:sldMk cId="1193296619" sldId="278"/>
        </pc:sldMkLst>
        <pc:spChg chg="mod ord">
          <ac:chgData name="Abbie Raynes" userId="0751ad59-59ed-47d1-b64a-93921008c116" providerId="ADAL" clId="{C8478DD1-E4C1-457B-8F06-4CDDDF0B05BA}" dt="2023-10-09T13:28:14.677" v="4628" actId="26606"/>
          <ac:spMkLst>
            <pc:docMk/>
            <pc:sldMk cId="1193296619" sldId="278"/>
            <ac:spMk id="2" creationId="{2EE9C1E2-4DE1-CE43-1D01-141231810D80}"/>
          </ac:spMkLst>
        </pc:spChg>
        <pc:spChg chg="mod ord">
          <ac:chgData name="Abbie Raynes" userId="0751ad59-59ed-47d1-b64a-93921008c116" providerId="ADAL" clId="{C8478DD1-E4C1-457B-8F06-4CDDDF0B05BA}" dt="2023-10-09T13:28:14.677" v="4628" actId="26606"/>
          <ac:spMkLst>
            <pc:docMk/>
            <pc:sldMk cId="1193296619" sldId="278"/>
            <ac:spMk id="3" creationId="{EC1632B3-FCA5-11D3-DD04-3378732809C1}"/>
          </ac:spMkLst>
        </pc:spChg>
        <pc:spChg chg="add mod">
          <ac:chgData name="Abbie Raynes" userId="0751ad59-59ed-47d1-b64a-93921008c116" providerId="ADAL" clId="{C8478DD1-E4C1-457B-8F06-4CDDDF0B05BA}" dt="2023-10-09T13:43:18.496" v="4743" actId="1076"/>
          <ac:spMkLst>
            <pc:docMk/>
            <pc:sldMk cId="1193296619" sldId="278"/>
            <ac:spMk id="8" creationId="{FCE058FA-0F24-D1F6-B8ED-3F373FFCEF25}"/>
          </ac:spMkLst>
        </pc:spChg>
        <pc:spChg chg="add del">
          <ac:chgData name="Abbie Raynes" userId="0751ad59-59ed-47d1-b64a-93921008c116" providerId="ADAL" clId="{C8478DD1-E4C1-457B-8F06-4CDDDF0B05BA}" dt="2023-10-09T13:28:14.677" v="4628" actId="26606"/>
          <ac:spMkLst>
            <pc:docMk/>
            <pc:sldMk cId="1193296619" sldId="278"/>
            <ac:spMk id="10" creationId="{F13C74B1-5B17-4795-BED0-7140497B445A}"/>
          </ac:spMkLst>
        </pc:spChg>
        <pc:spChg chg="add del">
          <ac:chgData name="Abbie Raynes" userId="0751ad59-59ed-47d1-b64a-93921008c116" providerId="ADAL" clId="{C8478DD1-E4C1-457B-8F06-4CDDDF0B05BA}" dt="2023-10-09T13:28:14.677" v="4628" actId="26606"/>
          <ac:spMkLst>
            <pc:docMk/>
            <pc:sldMk cId="1193296619" sldId="278"/>
            <ac:spMk id="12" creationId="{D4974D33-8DC5-464E-8C6D-BE58F0669C17}"/>
          </ac:spMkLst>
        </pc:spChg>
        <pc:picChg chg="add del mod">
          <ac:chgData name="Abbie Raynes" userId="0751ad59-59ed-47d1-b64a-93921008c116" providerId="ADAL" clId="{C8478DD1-E4C1-457B-8F06-4CDDDF0B05BA}" dt="2023-10-09T13:30:32.801" v="4635" actId="478"/>
          <ac:picMkLst>
            <pc:docMk/>
            <pc:sldMk cId="1193296619" sldId="278"/>
            <ac:picMk id="5" creationId="{81EBFB20-2E91-64CD-D65A-1CD43A945127}"/>
          </ac:picMkLst>
        </pc:picChg>
        <pc:picChg chg="add mod">
          <ac:chgData name="Abbie Raynes" userId="0751ad59-59ed-47d1-b64a-93921008c116" providerId="ADAL" clId="{C8478DD1-E4C1-457B-8F06-4CDDDF0B05BA}" dt="2023-10-09T13:31:40.919" v="4640" actId="1076"/>
          <ac:picMkLst>
            <pc:docMk/>
            <pc:sldMk cId="1193296619" sldId="278"/>
            <ac:picMk id="7" creationId="{8AA2D368-7DC5-A32D-42D2-2F9979ED2F33}"/>
          </ac:picMkLst>
        </pc:picChg>
      </pc:sldChg>
      <pc:sldChg chg="addSp delSp modSp mod modClrScheme chgLayout">
        <pc:chgData name="Abbie Raynes" userId="0751ad59-59ed-47d1-b64a-93921008c116" providerId="ADAL" clId="{C8478DD1-E4C1-457B-8F06-4CDDDF0B05BA}" dt="2023-10-09T13:43:52.456" v="4764" actId="1076"/>
        <pc:sldMkLst>
          <pc:docMk/>
          <pc:sldMk cId="1212198241" sldId="279"/>
        </pc:sldMkLst>
        <pc:spChg chg="mod ord">
          <ac:chgData name="Abbie Raynes" userId="0751ad59-59ed-47d1-b64a-93921008c116" providerId="ADAL" clId="{C8478DD1-E4C1-457B-8F06-4CDDDF0B05BA}" dt="2023-10-09T12:16:53.074" v="4409" actId="1076"/>
          <ac:spMkLst>
            <pc:docMk/>
            <pc:sldMk cId="1212198241" sldId="279"/>
            <ac:spMk id="2" creationId="{030502EB-9C8D-4032-B421-4CA8665992D0}"/>
          </ac:spMkLst>
        </pc:spChg>
        <pc:spChg chg="mod ord">
          <ac:chgData name="Abbie Raynes" userId="0751ad59-59ed-47d1-b64a-93921008c116" providerId="ADAL" clId="{C8478DD1-E4C1-457B-8F06-4CDDDF0B05BA}" dt="2023-10-09T12:16:28.427" v="4406" actId="700"/>
          <ac:spMkLst>
            <pc:docMk/>
            <pc:sldMk cId="1212198241" sldId="279"/>
            <ac:spMk id="3" creationId="{78EF073C-BA1F-4147-B0BB-A62A4B2403F0}"/>
          </ac:spMkLst>
        </pc:spChg>
        <pc:spChg chg="mod">
          <ac:chgData name="Abbie Raynes" userId="0751ad59-59ed-47d1-b64a-93921008c116" providerId="ADAL" clId="{C8478DD1-E4C1-457B-8F06-4CDDDF0B05BA}" dt="2023-10-09T12:17:07.850" v="4412" actId="14100"/>
          <ac:spMkLst>
            <pc:docMk/>
            <pc:sldMk cId="1212198241" sldId="279"/>
            <ac:spMk id="7" creationId="{06A56033-DB5E-037C-9EDD-F74A3B7EF584}"/>
          </ac:spMkLst>
        </pc:spChg>
        <pc:spChg chg="add mod">
          <ac:chgData name="Abbie Raynes" userId="0751ad59-59ed-47d1-b64a-93921008c116" providerId="ADAL" clId="{C8478DD1-E4C1-457B-8F06-4CDDDF0B05BA}" dt="2023-10-09T13:43:52.456" v="4764" actId="1076"/>
          <ac:spMkLst>
            <pc:docMk/>
            <pc:sldMk cId="1212198241" sldId="279"/>
            <ac:spMk id="9" creationId="{F7D3767D-8C0D-7F63-4F9A-257378E09506}"/>
          </ac:spMkLst>
        </pc:spChg>
        <pc:picChg chg="add del mod">
          <ac:chgData name="Abbie Raynes" userId="0751ad59-59ed-47d1-b64a-93921008c116" providerId="ADAL" clId="{C8478DD1-E4C1-457B-8F06-4CDDDF0B05BA}" dt="2023-10-09T13:30:23.085" v="4634" actId="21"/>
          <ac:picMkLst>
            <pc:docMk/>
            <pc:sldMk cId="1212198241" sldId="279"/>
            <ac:picMk id="5" creationId="{FC8D10A2-8EB0-ECF0-6288-B477040A4083}"/>
          </ac:picMkLst>
        </pc:picChg>
        <pc:picChg chg="add mod">
          <ac:chgData name="Abbie Raynes" userId="0751ad59-59ed-47d1-b64a-93921008c116" providerId="ADAL" clId="{C8478DD1-E4C1-457B-8F06-4CDDDF0B05BA}" dt="2023-10-09T13:34:47.543" v="4645" actId="1076"/>
          <ac:picMkLst>
            <pc:docMk/>
            <pc:sldMk cId="1212198241" sldId="279"/>
            <ac:picMk id="8" creationId="{4732EC5B-B3D0-ECE9-4D14-4487E8D3B174}"/>
          </ac:picMkLst>
        </pc:picChg>
      </pc:sldChg>
      <pc:sldChg chg="addSp modSp mod modClrScheme chgLayout">
        <pc:chgData name="Abbie Raynes" userId="0751ad59-59ed-47d1-b64a-93921008c116" providerId="ADAL" clId="{C8478DD1-E4C1-457B-8F06-4CDDDF0B05BA}" dt="2023-10-09T13:39:20.169" v="4675" actId="14100"/>
        <pc:sldMkLst>
          <pc:docMk/>
          <pc:sldMk cId="3826356170" sldId="280"/>
        </pc:sldMkLst>
        <pc:spChg chg="mod ord">
          <ac:chgData name="Abbie Raynes" userId="0751ad59-59ed-47d1-b64a-93921008c116" providerId="ADAL" clId="{C8478DD1-E4C1-457B-8F06-4CDDDF0B05BA}" dt="2023-10-09T13:29:21.178" v="4632" actId="255"/>
          <ac:spMkLst>
            <pc:docMk/>
            <pc:sldMk cId="3826356170" sldId="280"/>
            <ac:spMk id="2" creationId="{5981E160-4EEA-4C36-B39D-3AFFF9ED46E4}"/>
          </ac:spMkLst>
        </pc:spChg>
        <pc:spChg chg="mod ord">
          <ac:chgData name="Abbie Raynes" userId="0751ad59-59ed-47d1-b64a-93921008c116" providerId="ADAL" clId="{C8478DD1-E4C1-457B-8F06-4CDDDF0B05BA}" dt="2023-10-09T12:17:15.012" v="4413" actId="700"/>
          <ac:spMkLst>
            <pc:docMk/>
            <pc:sldMk cId="3826356170" sldId="280"/>
            <ac:spMk id="3" creationId="{92D32BFC-11A8-466F-B2CB-5F42F5A18666}"/>
          </ac:spMkLst>
        </pc:spChg>
        <pc:spChg chg="mod">
          <ac:chgData name="Abbie Raynes" userId="0751ad59-59ed-47d1-b64a-93921008c116" providerId="ADAL" clId="{C8478DD1-E4C1-457B-8F06-4CDDDF0B05BA}" dt="2023-10-09T12:17:34.924" v="4417" actId="1076"/>
          <ac:spMkLst>
            <pc:docMk/>
            <pc:sldMk cId="3826356170" sldId="280"/>
            <ac:spMk id="5" creationId="{F7BCFA84-849C-F88E-3117-A12C21A68290}"/>
          </ac:spMkLst>
        </pc:spChg>
        <pc:picChg chg="add mod">
          <ac:chgData name="Abbie Raynes" userId="0751ad59-59ed-47d1-b64a-93921008c116" providerId="ADAL" clId="{C8478DD1-E4C1-457B-8F06-4CDDDF0B05BA}" dt="2023-10-09T13:39:09.564" v="4672" actId="1076"/>
          <ac:picMkLst>
            <pc:docMk/>
            <pc:sldMk cId="3826356170" sldId="280"/>
            <ac:picMk id="7" creationId="{440475EF-65FB-994F-7D7C-7D84AC794973}"/>
          </ac:picMkLst>
        </pc:picChg>
        <pc:picChg chg="mod">
          <ac:chgData name="Abbie Raynes" userId="0751ad59-59ed-47d1-b64a-93921008c116" providerId="ADAL" clId="{C8478DD1-E4C1-457B-8F06-4CDDDF0B05BA}" dt="2023-10-09T13:39:17.724" v="4674" actId="1076"/>
          <ac:picMkLst>
            <pc:docMk/>
            <pc:sldMk cId="3826356170" sldId="280"/>
            <ac:picMk id="8" creationId="{241CF20A-DD93-A06B-2F8A-0860E000B001}"/>
          </ac:picMkLst>
        </pc:picChg>
        <pc:picChg chg="add mod">
          <ac:chgData name="Abbie Raynes" userId="0751ad59-59ed-47d1-b64a-93921008c116" providerId="ADAL" clId="{C8478DD1-E4C1-457B-8F06-4CDDDF0B05BA}" dt="2023-10-09T13:39:20.169" v="4675" actId="14100"/>
          <ac:picMkLst>
            <pc:docMk/>
            <pc:sldMk cId="3826356170" sldId="280"/>
            <ac:picMk id="10" creationId="{D308A181-C82F-C39E-E049-4C338B479F55}"/>
          </ac:picMkLst>
        </pc:picChg>
      </pc:sldChg>
      <pc:sldChg chg="addSp modSp mod modClrScheme chgLayout">
        <pc:chgData name="Abbie Raynes" userId="0751ad59-59ed-47d1-b64a-93921008c116" providerId="ADAL" clId="{C8478DD1-E4C1-457B-8F06-4CDDDF0B05BA}" dt="2023-10-09T13:41:36.911" v="4701" actId="1076"/>
        <pc:sldMkLst>
          <pc:docMk/>
          <pc:sldMk cId="695309196" sldId="281"/>
        </pc:sldMkLst>
        <pc:spChg chg="mod ord">
          <ac:chgData name="Abbie Raynes" userId="0751ad59-59ed-47d1-b64a-93921008c116" providerId="ADAL" clId="{C8478DD1-E4C1-457B-8F06-4CDDDF0B05BA}" dt="2023-10-09T12:18:25.324" v="4427" actId="255"/>
          <ac:spMkLst>
            <pc:docMk/>
            <pc:sldMk cId="695309196" sldId="281"/>
            <ac:spMk id="2" creationId="{2EE9C1E2-4DE1-CE43-1D01-141231810D80}"/>
          </ac:spMkLst>
        </pc:spChg>
        <pc:spChg chg="mod">
          <ac:chgData name="Abbie Raynes" userId="0751ad59-59ed-47d1-b64a-93921008c116" providerId="ADAL" clId="{C8478DD1-E4C1-457B-8F06-4CDDDF0B05BA}" dt="2023-10-09T13:40:44.937" v="4690" actId="1076"/>
          <ac:spMkLst>
            <pc:docMk/>
            <pc:sldMk cId="695309196" sldId="281"/>
            <ac:spMk id="6" creationId="{9D395F7C-13EB-6E30-3491-65D69B0FB8B7}"/>
          </ac:spMkLst>
        </pc:spChg>
        <pc:picChg chg="add mod">
          <ac:chgData name="Abbie Raynes" userId="0751ad59-59ed-47d1-b64a-93921008c116" providerId="ADAL" clId="{C8478DD1-E4C1-457B-8F06-4CDDDF0B05BA}" dt="2023-10-09T13:41:34.835" v="4699" actId="1076"/>
          <ac:picMkLst>
            <pc:docMk/>
            <pc:sldMk cId="695309196" sldId="281"/>
            <ac:picMk id="4" creationId="{2ADCC765-7936-4992-3C8F-D9E0165E574A}"/>
          </ac:picMkLst>
        </pc:picChg>
        <pc:picChg chg="add mod">
          <ac:chgData name="Abbie Raynes" userId="0751ad59-59ed-47d1-b64a-93921008c116" providerId="ADAL" clId="{C8478DD1-E4C1-457B-8F06-4CDDDF0B05BA}" dt="2023-10-09T13:41:36.911" v="4701" actId="1076"/>
          <ac:picMkLst>
            <pc:docMk/>
            <pc:sldMk cId="695309196" sldId="281"/>
            <ac:picMk id="7" creationId="{1A041B93-FEC5-8E6B-C730-FBF494EBC7F9}"/>
          </ac:picMkLst>
        </pc:picChg>
        <pc:picChg chg="mod">
          <ac:chgData name="Abbie Raynes" userId="0751ad59-59ed-47d1-b64a-93921008c116" providerId="ADAL" clId="{C8478DD1-E4C1-457B-8F06-4CDDDF0B05BA}" dt="2023-10-09T13:41:35.942" v="4700" actId="1076"/>
          <ac:picMkLst>
            <pc:docMk/>
            <pc:sldMk cId="695309196" sldId="281"/>
            <ac:picMk id="8" creationId="{87B89493-C997-F309-9FB4-80CD439DC2F4}"/>
          </ac:picMkLst>
        </pc:picChg>
      </pc:sldChg>
      <pc:sldChg chg="addSp modSp mod modClrScheme chgLayout">
        <pc:chgData name="Abbie Raynes" userId="0751ad59-59ed-47d1-b64a-93921008c116" providerId="ADAL" clId="{C8478DD1-E4C1-457B-8F06-4CDDDF0B05BA}" dt="2023-10-09T13:42:27.887" v="4708" actId="1076"/>
        <pc:sldMkLst>
          <pc:docMk/>
          <pc:sldMk cId="4183844373" sldId="282"/>
        </pc:sldMkLst>
        <pc:spChg chg="mod ord">
          <ac:chgData name="Abbie Raynes" userId="0751ad59-59ed-47d1-b64a-93921008c116" providerId="ADAL" clId="{C8478DD1-E4C1-457B-8F06-4CDDDF0B05BA}" dt="2023-10-09T12:18:51.472" v="4434" actId="1076"/>
          <ac:spMkLst>
            <pc:docMk/>
            <pc:sldMk cId="4183844373" sldId="282"/>
            <ac:spMk id="2" creationId="{030502EB-9C8D-4032-B421-4CA8665992D0}"/>
          </ac:spMkLst>
        </pc:spChg>
        <pc:spChg chg="mod ord">
          <ac:chgData name="Abbie Raynes" userId="0751ad59-59ed-47d1-b64a-93921008c116" providerId="ADAL" clId="{C8478DD1-E4C1-457B-8F06-4CDDDF0B05BA}" dt="2023-10-09T12:18:31.874" v="4428" actId="700"/>
          <ac:spMkLst>
            <pc:docMk/>
            <pc:sldMk cId="4183844373" sldId="282"/>
            <ac:spMk id="3" creationId="{78EF073C-BA1F-4147-B0BB-A62A4B2403F0}"/>
          </ac:spMkLst>
        </pc:spChg>
        <pc:spChg chg="mod">
          <ac:chgData name="Abbie Raynes" userId="0751ad59-59ed-47d1-b64a-93921008c116" providerId="ADAL" clId="{C8478DD1-E4C1-457B-8F06-4CDDDF0B05BA}" dt="2023-10-09T13:42:24.100" v="4706" actId="14100"/>
          <ac:spMkLst>
            <pc:docMk/>
            <pc:sldMk cId="4183844373" sldId="282"/>
            <ac:spMk id="7" creationId="{06A56033-DB5E-037C-9EDD-F74A3B7EF584}"/>
          </ac:spMkLst>
        </pc:spChg>
        <pc:picChg chg="add mod">
          <ac:chgData name="Abbie Raynes" userId="0751ad59-59ed-47d1-b64a-93921008c116" providerId="ADAL" clId="{C8478DD1-E4C1-457B-8F06-4CDDDF0B05BA}" dt="2023-10-09T13:42:27.887" v="4708" actId="1076"/>
          <ac:picMkLst>
            <pc:docMk/>
            <pc:sldMk cId="4183844373" sldId="282"/>
            <ac:picMk id="5" creationId="{69DE0737-4A76-CBF8-2BD4-13BF74C25EA6}"/>
          </ac:picMkLst>
        </pc:picChg>
      </pc:sldChg>
      <pc:sldChg chg="addSp delSp modSp mod modClrScheme chgLayout">
        <pc:chgData name="Abbie Raynes" userId="0751ad59-59ed-47d1-b64a-93921008c116" providerId="ADAL" clId="{C8478DD1-E4C1-457B-8F06-4CDDDF0B05BA}" dt="2023-10-09T13:59:39.208" v="4856"/>
        <pc:sldMkLst>
          <pc:docMk/>
          <pc:sldMk cId="2816801524" sldId="283"/>
        </pc:sldMkLst>
        <pc:spChg chg="mod ord">
          <ac:chgData name="Abbie Raynes" userId="0751ad59-59ed-47d1-b64a-93921008c116" providerId="ADAL" clId="{C8478DD1-E4C1-457B-8F06-4CDDDF0B05BA}" dt="2023-10-09T12:19:20.072" v="4438" actId="1076"/>
          <ac:spMkLst>
            <pc:docMk/>
            <pc:sldMk cId="2816801524" sldId="283"/>
            <ac:spMk id="2" creationId="{5981E160-4EEA-4C36-B39D-3AFFF9ED46E4}"/>
          </ac:spMkLst>
        </pc:spChg>
        <pc:spChg chg="mod">
          <ac:chgData name="Abbie Raynes" userId="0751ad59-59ed-47d1-b64a-93921008c116" providerId="ADAL" clId="{C8478DD1-E4C1-457B-8F06-4CDDDF0B05BA}" dt="2023-10-09T13:57:15.845" v="4824" actId="1076"/>
          <ac:spMkLst>
            <pc:docMk/>
            <pc:sldMk cId="2816801524" sldId="283"/>
            <ac:spMk id="5" creationId="{F7BCFA84-849C-F88E-3117-A12C21A68290}"/>
          </ac:spMkLst>
        </pc:spChg>
        <pc:spChg chg="add del mod">
          <ac:chgData name="Abbie Raynes" userId="0751ad59-59ed-47d1-b64a-93921008c116" providerId="ADAL" clId="{C8478DD1-E4C1-457B-8F06-4CDDDF0B05BA}" dt="2023-10-09T13:59:39.208" v="4856"/>
          <ac:spMkLst>
            <pc:docMk/>
            <pc:sldMk cId="2816801524" sldId="283"/>
            <ac:spMk id="7" creationId="{D30244F4-FF54-376C-85C5-04F798864CC0}"/>
          </ac:spMkLst>
        </pc:spChg>
        <pc:spChg chg="add mod">
          <ac:chgData name="Abbie Raynes" userId="0751ad59-59ed-47d1-b64a-93921008c116" providerId="ADAL" clId="{C8478DD1-E4C1-457B-8F06-4CDDDF0B05BA}" dt="2023-10-09T13:59:38.909" v="4854" actId="1076"/>
          <ac:spMkLst>
            <pc:docMk/>
            <pc:sldMk cId="2816801524" sldId="283"/>
            <ac:spMk id="8" creationId="{49148A86-59FA-1C28-1740-B1E80A5DCC41}"/>
          </ac:spMkLst>
        </pc:spChg>
        <pc:picChg chg="add mod">
          <ac:chgData name="Abbie Raynes" userId="0751ad59-59ed-47d1-b64a-93921008c116" providerId="ADAL" clId="{C8478DD1-E4C1-457B-8F06-4CDDDF0B05BA}" dt="2023-10-09T13:57:06.636" v="4821" actId="1076"/>
          <ac:picMkLst>
            <pc:docMk/>
            <pc:sldMk cId="2816801524" sldId="283"/>
            <ac:picMk id="6" creationId="{77CAB7B3-A09A-04CB-F418-ABC5E50567AD}"/>
          </ac:picMkLst>
        </pc:picChg>
      </pc:sldChg>
      <pc:sldChg chg="new del">
        <pc:chgData name="Abbie Raynes" userId="0751ad59-59ed-47d1-b64a-93921008c116" providerId="ADAL" clId="{C8478DD1-E4C1-457B-8F06-4CDDDF0B05BA}" dt="2023-09-26T08:44:13.077" v="166" actId="47"/>
        <pc:sldMkLst>
          <pc:docMk/>
          <pc:sldMk cId="723529650" sldId="284"/>
        </pc:sldMkLst>
      </pc:sldChg>
      <pc:sldChg chg="addSp delSp modSp add mod modClrScheme chgLayout">
        <pc:chgData name="Abbie Raynes" userId="0751ad59-59ed-47d1-b64a-93921008c116" providerId="ADAL" clId="{C8478DD1-E4C1-457B-8F06-4CDDDF0B05BA}" dt="2023-10-10T07:37:30.827" v="4969" actId="1076"/>
        <pc:sldMkLst>
          <pc:docMk/>
          <pc:sldMk cId="1718087777" sldId="284"/>
        </pc:sldMkLst>
        <pc:spChg chg="mod ord">
          <ac:chgData name="Abbie Raynes" userId="0751ad59-59ed-47d1-b64a-93921008c116" providerId="ADAL" clId="{C8478DD1-E4C1-457B-8F06-4CDDDF0B05BA}" dt="2023-10-09T12:14:50.362" v="4388" actId="1076"/>
          <ac:spMkLst>
            <pc:docMk/>
            <pc:sldMk cId="1718087777" sldId="284"/>
            <ac:spMk id="2" creationId="{030502EB-9C8D-4032-B421-4CA8665992D0}"/>
          </ac:spMkLst>
        </pc:spChg>
        <pc:spChg chg="mod ord">
          <ac:chgData name="Abbie Raynes" userId="0751ad59-59ed-47d1-b64a-93921008c116" providerId="ADAL" clId="{C8478DD1-E4C1-457B-8F06-4CDDDF0B05BA}" dt="2023-10-09T12:13:55.252" v="4377" actId="700"/>
          <ac:spMkLst>
            <pc:docMk/>
            <pc:sldMk cId="1718087777" sldId="284"/>
            <ac:spMk id="3" creationId="{78EF073C-BA1F-4147-B0BB-A62A4B2403F0}"/>
          </ac:spMkLst>
        </pc:spChg>
        <pc:spChg chg="mod">
          <ac:chgData name="Abbie Raynes" userId="0751ad59-59ed-47d1-b64a-93921008c116" providerId="ADAL" clId="{C8478DD1-E4C1-457B-8F06-4CDDDF0B05BA}" dt="2023-10-10T07:37:30.827" v="4969" actId="1076"/>
          <ac:spMkLst>
            <pc:docMk/>
            <pc:sldMk cId="1718087777" sldId="284"/>
            <ac:spMk id="7" creationId="{06A56033-DB5E-037C-9EDD-F74A3B7EF584}"/>
          </ac:spMkLst>
        </pc:spChg>
        <pc:picChg chg="del mod">
          <ac:chgData name="Abbie Raynes" userId="0751ad59-59ed-47d1-b64a-93921008c116" providerId="ADAL" clId="{C8478DD1-E4C1-457B-8F06-4CDDDF0B05BA}" dt="2023-10-09T13:46:11.948" v="4765" actId="478"/>
          <ac:picMkLst>
            <pc:docMk/>
            <pc:sldMk cId="1718087777" sldId="284"/>
            <ac:picMk id="5" creationId="{EB9248BF-C806-21EF-4FBA-F53619516FAF}"/>
          </ac:picMkLst>
        </pc:picChg>
        <pc:picChg chg="add mod">
          <ac:chgData name="Abbie Raynes" userId="0751ad59-59ed-47d1-b64a-93921008c116" providerId="ADAL" clId="{C8478DD1-E4C1-457B-8F06-4CDDDF0B05BA}" dt="2023-10-10T07:36:12.654" v="4933" actId="14100"/>
          <ac:picMkLst>
            <pc:docMk/>
            <pc:sldMk cId="1718087777" sldId="284"/>
            <ac:picMk id="6" creationId="{104CEABC-2167-D152-4C9D-A14EF128E29F}"/>
          </ac:picMkLst>
        </pc:picChg>
        <pc:picChg chg="add mod">
          <ac:chgData name="Abbie Raynes" userId="0751ad59-59ed-47d1-b64a-93921008c116" providerId="ADAL" clId="{C8478DD1-E4C1-457B-8F06-4CDDDF0B05BA}" dt="2023-10-10T07:36:15.944" v="4934" actId="1076"/>
          <ac:picMkLst>
            <pc:docMk/>
            <pc:sldMk cId="1718087777" sldId="284"/>
            <ac:picMk id="9" creationId="{EAEA3B88-9CAF-42B5-0BAC-D325809E141A}"/>
          </ac:picMkLst>
        </pc:picChg>
      </pc:sldChg>
      <pc:sldChg chg="add del">
        <pc:chgData name="Abbie Raynes" userId="0751ad59-59ed-47d1-b64a-93921008c116" providerId="ADAL" clId="{C8478DD1-E4C1-457B-8F06-4CDDDF0B05BA}" dt="2023-09-26T08:44:25.221" v="168" actId="47"/>
        <pc:sldMkLst>
          <pc:docMk/>
          <pc:sldMk cId="3370274619" sldId="284"/>
        </pc:sldMkLst>
      </pc:sldChg>
      <pc:sldChg chg="addSp delSp modSp add mod setBg modClrScheme chgLayout">
        <pc:chgData name="Abbie Raynes" userId="0751ad59-59ed-47d1-b64a-93921008c116" providerId="ADAL" clId="{C8478DD1-E4C1-457B-8F06-4CDDDF0B05BA}" dt="2023-10-10T07:32:16.563" v="4908" actId="1076"/>
        <pc:sldMkLst>
          <pc:docMk/>
          <pc:sldMk cId="467085493" sldId="285"/>
        </pc:sldMkLst>
        <pc:spChg chg="mod ord">
          <ac:chgData name="Abbie Raynes" userId="0751ad59-59ed-47d1-b64a-93921008c116" providerId="ADAL" clId="{C8478DD1-E4C1-457B-8F06-4CDDDF0B05BA}" dt="2023-10-09T12:05:35.287" v="4040" actId="122"/>
          <ac:spMkLst>
            <pc:docMk/>
            <pc:sldMk cId="467085493" sldId="285"/>
            <ac:spMk id="2" creationId="{5981E160-4EEA-4C36-B39D-3AFFF9ED46E4}"/>
          </ac:spMkLst>
        </pc:spChg>
        <pc:spChg chg="add del mod">
          <ac:chgData name="Abbie Raynes" userId="0751ad59-59ed-47d1-b64a-93921008c116" providerId="ADAL" clId="{C8478DD1-E4C1-457B-8F06-4CDDDF0B05BA}" dt="2023-10-09T12:05:20.451" v="4035" actId="26606"/>
          <ac:spMkLst>
            <pc:docMk/>
            <pc:sldMk cId="467085493" sldId="285"/>
            <ac:spMk id="3" creationId="{3A617088-0B0B-B06E-2C33-CA07BB32779B}"/>
          </ac:spMkLst>
        </pc:spChg>
        <pc:spChg chg="del">
          <ac:chgData name="Abbie Raynes" userId="0751ad59-59ed-47d1-b64a-93921008c116" providerId="ADAL" clId="{C8478DD1-E4C1-457B-8F06-4CDDDF0B05BA}" dt="2023-09-26T08:56:47.983" v="1428" actId="478"/>
          <ac:spMkLst>
            <pc:docMk/>
            <pc:sldMk cId="467085493" sldId="285"/>
            <ac:spMk id="3" creationId="{92D32BFC-11A8-466F-B2CB-5F42F5A18666}"/>
          </ac:spMkLst>
        </pc:spChg>
        <pc:spChg chg="add del mod">
          <ac:chgData name="Abbie Raynes" userId="0751ad59-59ed-47d1-b64a-93921008c116" providerId="ADAL" clId="{C8478DD1-E4C1-457B-8F06-4CDDDF0B05BA}" dt="2023-09-26T08:56:50.551" v="1429" actId="478"/>
          <ac:spMkLst>
            <pc:docMk/>
            <pc:sldMk cId="467085493" sldId="285"/>
            <ac:spMk id="5" creationId="{2F41D622-2C6D-A6B8-A6F0-2C5089576757}"/>
          </ac:spMkLst>
        </pc:spChg>
        <pc:spChg chg="add del">
          <ac:chgData name="Abbie Raynes" userId="0751ad59-59ed-47d1-b64a-93921008c116" providerId="ADAL" clId="{C8478DD1-E4C1-457B-8F06-4CDDDF0B05BA}" dt="2023-10-09T12:05:17.044" v="4032" actId="26606"/>
          <ac:spMkLst>
            <pc:docMk/>
            <pc:sldMk cId="467085493" sldId="285"/>
            <ac:spMk id="9" creationId="{A3EFF7B1-6CB7-47D1-AD37-B870CA2B2151}"/>
          </ac:spMkLst>
        </pc:spChg>
        <pc:spChg chg="add del">
          <ac:chgData name="Abbie Raynes" userId="0751ad59-59ed-47d1-b64a-93921008c116" providerId="ADAL" clId="{C8478DD1-E4C1-457B-8F06-4CDDDF0B05BA}" dt="2023-10-09T12:05:15.140" v="4030" actId="26606"/>
          <ac:spMkLst>
            <pc:docMk/>
            <pc:sldMk cId="467085493" sldId="285"/>
            <ac:spMk id="10" creationId="{9228552E-C8B1-4A80-8448-0787CE0FC704}"/>
          </ac:spMkLst>
        </pc:spChg>
        <pc:spChg chg="add del">
          <ac:chgData name="Abbie Raynes" userId="0751ad59-59ed-47d1-b64a-93921008c116" providerId="ADAL" clId="{C8478DD1-E4C1-457B-8F06-4CDDDF0B05BA}" dt="2023-10-09T12:05:17.044" v="4032" actId="26606"/>
          <ac:spMkLst>
            <pc:docMk/>
            <pc:sldMk cId="467085493" sldId="285"/>
            <ac:spMk id="11" creationId="{7FA2962B-21B6-4689-A95D-A8FF6ADE47F1}"/>
          </ac:spMkLst>
        </pc:spChg>
        <pc:spChg chg="add del">
          <ac:chgData name="Abbie Raynes" userId="0751ad59-59ed-47d1-b64a-93921008c116" providerId="ADAL" clId="{C8478DD1-E4C1-457B-8F06-4CDDDF0B05BA}" dt="2023-10-09T12:05:17.044" v="4032" actId="26606"/>
          <ac:spMkLst>
            <pc:docMk/>
            <pc:sldMk cId="467085493" sldId="285"/>
            <ac:spMk id="27" creationId="{A00D2CE1-35C1-46E6-BD59-CEE668BD90F4}"/>
          </ac:spMkLst>
        </pc:spChg>
        <pc:spChg chg="add del">
          <ac:chgData name="Abbie Raynes" userId="0751ad59-59ed-47d1-b64a-93921008c116" providerId="ADAL" clId="{C8478DD1-E4C1-457B-8F06-4CDDDF0B05BA}" dt="2023-10-09T12:05:17.044" v="4032" actId="26606"/>
          <ac:spMkLst>
            <pc:docMk/>
            <pc:sldMk cId="467085493" sldId="285"/>
            <ac:spMk id="35" creationId="{E18403B7-F2C7-4C07-8522-21C31910902C}"/>
          </ac:spMkLst>
        </pc:spChg>
        <pc:spChg chg="add del">
          <ac:chgData name="Abbie Raynes" userId="0751ad59-59ed-47d1-b64a-93921008c116" providerId="ADAL" clId="{C8478DD1-E4C1-457B-8F06-4CDDDF0B05BA}" dt="2023-10-09T12:05:20.451" v="4034" actId="26606"/>
          <ac:spMkLst>
            <pc:docMk/>
            <pc:sldMk cId="467085493" sldId="285"/>
            <ac:spMk id="43" creationId="{9228552E-C8B1-4A80-8448-0787CE0FC704}"/>
          </ac:spMkLst>
        </pc:spChg>
        <pc:grpChg chg="add del">
          <ac:chgData name="Abbie Raynes" userId="0751ad59-59ed-47d1-b64a-93921008c116" providerId="ADAL" clId="{C8478DD1-E4C1-457B-8F06-4CDDDF0B05BA}" dt="2023-10-09T12:05:17.044" v="4032" actId="26606"/>
          <ac:grpSpMkLst>
            <pc:docMk/>
            <pc:sldMk cId="467085493" sldId="285"/>
            <ac:grpSpMk id="13" creationId="{A745280D-ED36-41FE-8EB1-CE597C99CFE8}"/>
          </ac:grpSpMkLst>
        </pc:grpChg>
        <pc:grpChg chg="add del">
          <ac:chgData name="Abbie Raynes" userId="0751ad59-59ed-47d1-b64a-93921008c116" providerId="ADAL" clId="{C8478DD1-E4C1-457B-8F06-4CDDDF0B05BA}" dt="2023-10-09T12:05:17.044" v="4032" actId="26606"/>
          <ac:grpSpMkLst>
            <pc:docMk/>
            <pc:sldMk cId="467085493" sldId="285"/>
            <ac:grpSpMk id="19" creationId="{80E95A5C-1E97-41C3-9DEC-245FF6DEBF1F}"/>
          </ac:grpSpMkLst>
        </pc:grpChg>
        <pc:grpChg chg="add del">
          <ac:chgData name="Abbie Raynes" userId="0751ad59-59ed-47d1-b64a-93921008c116" providerId="ADAL" clId="{C8478DD1-E4C1-457B-8F06-4CDDDF0B05BA}" dt="2023-10-09T12:05:17.044" v="4032" actId="26606"/>
          <ac:grpSpMkLst>
            <pc:docMk/>
            <pc:sldMk cId="467085493" sldId="285"/>
            <ac:grpSpMk id="29" creationId="{A58DCE86-9AE1-46D1-96D6-04B8B3EDF6FA}"/>
          </ac:grpSpMkLst>
        </pc:grpChg>
        <pc:grpChg chg="add del">
          <ac:chgData name="Abbie Raynes" userId="0751ad59-59ed-47d1-b64a-93921008c116" providerId="ADAL" clId="{C8478DD1-E4C1-457B-8F06-4CDDDF0B05BA}" dt="2023-10-09T12:05:17.044" v="4032" actId="26606"/>
          <ac:grpSpMkLst>
            <pc:docMk/>
            <pc:sldMk cId="467085493" sldId="285"/>
            <ac:grpSpMk id="37" creationId="{23B58CC6-A99E-43AF-A467-256F19287FB8}"/>
          </ac:grpSpMkLst>
        </pc:grpChg>
        <pc:graphicFrameChg chg="add del">
          <ac:chgData name="Abbie Raynes" userId="0751ad59-59ed-47d1-b64a-93921008c116" providerId="ADAL" clId="{C8478DD1-E4C1-457B-8F06-4CDDDF0B05BA}" dt="2023-10-09T12:05:15.140" v="4030" actId="26606"/>
          <ac:graphicFrameMkLst>
            <pc:docMk/>
            <pc:sldMk cId="467085493" sldId="285"/>
            <ac:graphicFrameMk id="7" creationId="{BE4FC635-A97E-0305-1AD4-733591A41372}"/>
          </ac:graphicFrameMkLst>
        </pc:graphicFrameChg>
        <pc:graphicFrameChg chg="add del">
          <ac:chgData name="Abbie Raynes" userId="0751ad59-59ed-47d1-b64a-93921008c116" providerId="ADAL" clId="{C8478DD1-E4C1-457B-8F06-4CDDDF0B05BA}" dt="2023-10-09T12:05:17.044" v="4032" actId="26606"/>
          <ac:graphicFrameMkLst>
            <pc:docMk/>
            <pc:sldMk cId="467085493" sldId="285"/>
            <ac:graphicFrameMk id="12" creationId="{AF1882F7-6896-25F6-B0E3-E61716A6E888}"/>
          </ac:graphicFrameMkLst>
        </pc:graphicFrameChg>
        <pc:graphicFrameChg chg="add del">
          <ac:chgData name="Abbie Raynes" userId="0751ad59-59ed-47d1-b64a-93921008c116" providerId="ADAL" clId="{C8478DD1-E4C1-457B-8F06-4CDDDF0B05BA}" dt="2023-10-09T12:05:20.451" v="4034" actId="26606"/>
          <ac:graphicFrameMkLst>
            <pc:docMk/>
            <pc:sldMk cId="467085493" sldId="285"/>
            <ac:graphicFrameMk id="45" creationId="{BE4FC635-A97E-0305-1AD4-733591A41372}"/>
          </ac:graphicFrameMkLst>
        </pc:graphicFrameChg>
        <pc:graphicFrameChg chg="add mod">
          <ac:chgData name="Abbie Raynes" userId="0751ad59-59ed-47d1-b64a-93921008c116" providerId="ADAL" clId="{C8478DD1-E4C1-457B-8F06-4CDDDF0B05BA}" dt="2023-10-10T07:32:16.563" v="4908" actId="1076"/>
          <ac:graphicFrameMkLst>
            <pc:docMk/>
            <pc:sldMk cId="467085493" sldId="285"/>
            <ac:graphicFrameMk id="47" creationId="{7D397D84-2A58-2586-E1C8-EE0A2E67D622}"/>
          </ac:graphicFrameMkLst>
        </pc:graphicFrameChg>
        <pc:picChg chg="add del">
          <ac:chgData name="Abbie Raynes" userId="0751ad59-59ed-47d1-b64a-93921008c116" providerId="ADAL" clId="{C8478DD1-E4C1-457B-8F06-4CDDDF0B05BA}" dt="2023-10-09T12:05:15.140" v="4030" actId="26606"/>
          <ac:picMkLst>
            <pc:docMk/>
            <pc:sldMk cId="467085493" sldId="285"/>
            <ac:picMk id="6" creationId="{D29D5D0B-068D-37B2-5610-6FC30731EFD1}"/>
          </ac:picMkLst>
        </pc:picChg>
        <pc:picChg chg="add del">
          <ac:chgData name="Abbie Raynes" userId="0751ad59-59ed-47d1-b64a-93921008c116" providerId="ADAL" clId="{C8478DD1-E4C1-457B-8F06-4CDDDF0B05BA}" dt="2023-10-09T12:05:20.451" v="4034" actId="26606"/>
          <ac:picMkLst>
            <pc:docMk/>
            <pc:sldMk cId="467085493" sldId="285"/>
            <ac:picMk id="44" creationId="{D29D5D0B-068D-37B2-5610-6FC30731EFD1}"/>
          </ac:picMkLst>
        </pc:picChg>
      </pc:sldChg>
      <pc:sldChg chg="addSp delSp modSp add mod ord setBg modClrScheme chgLayout">
        <pc:chgData name="Abbie Raynes" userId="0751ad59-59ed-47d1-b64a-93921008c116" providerId="ADAL" clId="{C8478DD1-E4C1-457B-8F06-4CDDDF0B05BA}" dt="2023-10-10T07:43:54.309" v="5021" actId="1076"/>
        <pc:sldMkLst>
          <pc:docMk/>
          <pc:sldMk cId="3112624420" sldId="286"/>
        </pc:sldMkLst>
        <pc:spChg chg="mod ord">
          <ac:chgData name="Abbie Raynes" userId="0751ad59-59ed-47d1-b64a-93921008c116" providerId="ADAL" clId="{C8478DD1-E4C1-457B-8F06-4CDDDF0B05BA}" dt="2023-10-10T07:43:54.309" v="5021" actId="1076"/>
          <ac:spMkLst>
            <pc:docMk/>
            <pc:sldMk cId="3112624420" sldId="286"/>
            <ac:spMk id="2" creationId="{2EE9C1E2-4DE1-CE43-1D01-141231810D80}"/>
          </ac:spMkLst>
        </pc:spChg>
        <pc:spChg chg="del mod ord">
          <ac:chgData name="Abbie Raynes" userId="0751ad59-59ed-47d1-b64a-93921008c116" providerId="ADAL" clId="{C8478DD1-E4C1-457B-8F06-4CDDDF0B05BA}" dt="2023-10-09T12:11:13.915" v="4281" actId="478"/>
          <ac:spMkLst>
            <pc:docMk/>
            <pc:sldMk cId="3112624420" sldId="286"/>
            <ac:spMk id="3" creationId="{EC1632B3-FCA5-11D3-DD04-3378732809C1}"/>
          </ac:spMkLst>
        </pc:spChg>
        <pc:spChg chg="add del">
          <ac:chgData name="Abbie Raynes" userId="0751ad59-59ed-47d1-b64a-93921008c116" providerId="ADAL" clId="{C8478DD1-E4C1-457B-8F06-4CDDDF0B05BA}" dt="2023-10-09T12:10:01.385" v="4269" actId="26606"/>
          <ac:spMkLst>
            <pc:docMk/>
            <pc:sldMk cId="3112624420" sldId="286"/>
            <ac:spMk id="5" creationId="{245A9F99-D9B1-4094-A2E2-B90AC1DB7B9C}"/>
          </ac:spMkLst>
        </pc:spChg>
        <pc:spChg chg="add del">
          <ac:chgData name="Abbie Raynes" userId="0751ad59-59ed-47d1-b64a-93921008c116" providerId="ADAL" clId="{C8478DD1-E4C1-457B-8F06-4CDDDF0B05BA}" dt="2023-10-09T12:10:01.385" v="4269" actId="26606"/>
          <ac:spMkLst>
            <pc:docMk/>
            <pc:sldMk cId="3112624420" sldId="286"/>
            <ac:spMk id="6" creationId="{B7FAF607-473A-4A43-A23D-BBFF5C4117BB}"/>
          </ac:spMkLst>
        </pc:spChg>
        <pc:spChg chg="add del">
          <ac:chgData name="Abbie Raynes" userId="0751ad59-59ed-47d1-b64a-93921008c116" providerId="ADAL" clId="{C8478DD1-E4C1-457B-8F06-4CDDDF0B05BA}" dt="2023-10-09T12:08:40.468" v="4266" actId="26606"/>
          <ac:spMkLst>
            <pc:docMk/>
            <pc:sldMk cId="3112624420" sldId="286"/>
            <ac:spMk id="8" creationId="{A2679492-7988-4050-9056-542444452411}"/>
          </ac:spMkLst>
        </pc:spChg>
        <pc:spChg chg="add del">
          <ac:chgData name="Abbie Raynes" userId="0751ad59-59ed-47d1-b64a-93921008c116" providerId="ADAL" clId="{C8478DD1-E4C1-457B-8F06-4CDDDF0B05BA}" dt="2023-10-09T12:08:40.468" v="4266" actId="26606"/>
          <ac:spMkLst>
            <pc:docMk/>
            <pc:sldMk cId="3112624420" sldId="286"/>
            <ac:spMk id="10" creationId="{B091B163-7D61-4891-ABCF-5C13D9C418D0}"/>
          </ac:spMkLst>
        </pc:spChg>
        <pc:grpChg chg="add del">
          <ac:chgData name="Abbie Raynes" userId="0751ad59-59ed-47d1-b64a-93921008c116" providerId="ADAL" clId="{C8478DD1-E4C1-457B-8F06-4CDDDF0B05BA}" dt="2023-10-09T12:08:40.468" v="4266" actId="26606"/>
          <ac:grpSpMkLst>
            <pc:docMk/>
            <pc:sldMk cId="3112624420" sldId="286"/>
            <ac:grpSpMk id="12" creationId="{0474DF76-993E-44DE-AFB0-C416182ACECF}"/>
          </ac:grpSpMkLst>
        </pc:grpChg>
        <pc:grpChg chg="add del">
          <ac:chgData name="Abbie Raynes" userId="0751ad59-59ed-47d1-b64a-93921008c116" providerId="ADAL" clId="{C8478DD1-E4C1-457B-8F06-4CDDDF0B05BA}" dt="2023-10-09T12:10:01.385" v="4269" actId="26606"/>
          <ac:grpSpMkLst>
            <pc:docMk/>
            <pc:sldMk cId="3112624420" sldId="286"/>
            <ac:grpSpMk id="14" creationId="{C5F6476F-D303-44D3-B30F-1BA348F0F64A}"/>
          </ac:grpSpMkLst>
        </pc:grpChg>
        <pc:graphicFrameChg chg="add mod">
          <ac:chgData name="Abbie Raynes" userId="0751ad59-59ed-47d1-b64a-93921008c116" providerId="ADAL" clId="{C8478DD1-E4C1-457B-8F06-4CDDDF0B05BA}" dt="2023-10-09T12:21:26.358" v="4524" actId="20577"/>
          <ac:graphicFrameMkLst>
            <pc:docMk/>
            <pc:sldMk cId="3112624420" sldId="286"/>
            <ac:graphicFrameMk id="4" creationId="{B31DBFC4-D536-2359-1F02-0E378BF6D35D}"/>
          </ac:graphicFrameMkLst>
        </pc:graphicFrameChg>
        <pc:picChg chg="add del">
          <ac:chgData name="Abbie Raynes" userId="0751ad59-59ed-47d1-b64a-93921008c116" providerId="ADAL" clId="{C8478DD1-E4C1-457B-8F06-4CDDDF0B05BA}" dt="2023-10-09T12:10:01.385" v="4269" actId="26606"/>
          <ac:picMkLst>
            <pc:docMk/>
            <pc:sldMk cId="3112624420" sldId="286"/>
            <ac:picMk id="7" creationId="{63D4AD06-E0E3-69AA-6BFF-B35C10ACF765}"/>
          </ac:picMkLst>
        </pc:picChg>
        <pc:cxnChg chg="add del">
          <ac:chgData name="Abbie Raynes" userId="0751ad59-59ed-47d1-b64a-93921008c116" providerId="ADAL" clId="{C8478DD1-E4C1-457B-8F06-4CDDDF0B05BA}" dt="2023-10-09T12:08:40.468" v="4266" actId="26606"/>
          <ac:cxnSpMkLst>
            <pc:docMk/>
            <pc:sldMk cId="3112624420" sldId="286"/>
            <ac:cxnSpMk id="17" creationId="{C49DA8F6-BCC1-4447-B54C-57856834B94B}"/>
          </ac:cxnSpMkLst>
        </pc:cxnChg>
      </pc:sldChg>
      <pc:sldChg chg="addSp delSp modSp add mod ord modClrScheme chgLayout modNotesTx">
        <pc:chgData name="Abbie Raynes" userId="0751ad59-59ed-47d1-b64a-93921008c116" providerId="ADAL" clId="{C8478DD1-E4C1-457B-8F06-4CDDDF0B05BA}" dt="2023-10-09T12:23:10.088" v="4540" actId="14100"/>
        <pc:sldMkLst>
          <pc:docMk/>
          <pc:sldMk cId="3487367344" sldId="287"/>
        </pc:sldMkLst>
        <pc:spChg chg="mod ord">
          <ac:chgData name="Abbie Raynes" userId="0751ad59-59ed-47d1-b64a-93921008c116" providerId="ADAL" clId="{C8478DD1-E4C1-457B-8F06-4CDDDF0B05BA}" dt="2023-10-09T12:03:06.117" v="4026" actId="122"/>
          <ac:spMkLst>
            <pc:docMk/>
            <pc:sldMk cId="3487367344" sldId="287"/>
            <ac:spMk id="2" creationId="{030502EB-9C8D-4032-B421-4CA8665992D0}"/>
          </ac:spMkLst>
        </pc:spChg>
        <pc:spChg chg="mod ord">
          <ac:chgData name="Abbie Raynes" userId="0751ad59-59ed-47d1-b64a-93921008c116" providerId="ADAL" clId="{C8478DD1-E4C1-457B-8F06-4CDDDF0B05BA}" dt="2023-10-09T12:02:25.464" v="3965" actId="700"/>
          <ac:spMkLst>
            <pc:docMk/>
            <pc:sldMk cId="3487367344" sldId="287"/>
            <ac:spMk id="3" creationId="{78EF073C-BA1F-4147-B0BB-A62A4B2403F0}"/>
          </ac:spMkLst>
        </pc:spChg>
        <pc:spChg chg="add del mod">
          <ac:chgData name="Abbie Raynes" userId="0751ad59-59ed-47d1-b64a-93921008c116" providerId="ADAL" clId="{C8478DD1-E4C1-457B-8F06-4CDDDF0B05BA}" dt="2023-10-09T12:08:05.037" v="4262" actId="26606"/>
          <ac:spMkLst>
            <pc:docMk/>
            <pc:sldMk cId="3487367344" sldId="287"/>
            <ac:spMk id="4" creationId="{EFB0000C-8621-5EA2-EF4C-FEBF8AFD9B81}"/>
          </ac:spMkLst>
        </pc:spChg>
        <pc:spChg chg="mod">
          <ac:chgData name="Abbie Raynes" userId="0751ad59-59ed-47d1-b64a-93921008c116" providerId="ADAL" clId="{C8478DD1-E4C1-457B-8F06-4CDDDF0B05BA}" dt="2023-09-26T08:56:19.480" v="1365" actId="20577"/>
          <ac:spMkLst>
            <pc:docMk/>
            <pc:sldMk cId="3487367344" sldId="287"/>
            <ac:spMk id="7" creationId="{06A56033-DB5E-037C-9EDD-F74A3B7EF584}"/>
          </ac:spMkLst>
        </pc:spChg>
        <pc:graphicFrameChg chg="add mod">
          <ac:chgData name="Abbie Raynes" userId="0751ad59-59ed-47d1-b64a-93921008c116" providerId="ADAL" clId="{C8478DD1-E4C1-457B-8F06-4CDDDF0B05BA}" dt="2023-10-09T12:23:10.088" v="4540" actId="14100"/>
          <ac:graphicFrameMkLst>
            <pc:docMk/>
            <pc:sldMk cId="3487367344" sldId="287"/>
            <ac:graphicFrameMk id="9" creationId="{4B9A85AB-3355-CCB4-33B6-04AB03A51DCA}"/>
          </ac:graphicFrameMkLst>
        </pc:graphicFrameChg>
        <pc:picChg chg="del">
          <ac:chgData name="Abbie Raynes" userId="0751ad59-59ed-47d1-b64a-93921008c116" providerId="ADAL" clId="{C8478DD1-E4C1-457B-8F06-4CDDDF0B05BA}" dt="2023-09-26T08:56:17.471" v="1364" actId="478"/>
          <ac:picMkLst>
            <pc:docMk/>
            <pc:sldMk cId="3487367344" sldId="287"/>
            <ac:picMk id="5" creationId="{EB9248BF-C806-21EF-4FBA-F53619516FAF}"/>
          </ac:picMkLst>
        </pc:picChg>
      </pc:sldChg>
      <pc:sldChg chg="addSp delSp modSp add del mod setBg modClrScheme delDesignElem chgLayout">
        <pc:chgData name="Abbie Raynes" userId="0751ad59-59ed-47d1-b64a-93921008c116" providerId="ADAL" clId="{C8478DD1-E4C1-457B-8F06-4CDDDF0B05BA}" dt="2023-10-09T13:22:24.313" v="4553" actId="2696"/>
        <pc:sldMkLst>
          <pc:docMk/>
          <pc:sldMk cId="3713939938" sldId="288"/>
        </pc:sldMkLst>
        <pc:spChg chg="mod ord">
          <ac:chgData name="Abbie Raynes" userId="0751ad59-59ed-47d1-b64a-93921008c116" providerId="ADAL" clId="{C8478DD1-E4C1-457B-8F06-4CDDDF0B05BA}" dt="2023-10-09T13:21:58.387" v="4543" actId="700"/>
          <ac:spMkLst>
            <pc:docMk/>
            <pc:sldMk cId="3713939938" sldId="288"/>
            <ac:spMk id="2" creationId="{5981E160-4EEA-4C36-B39D-3AFFF9ED46E4}"/>
          </ac:spMkLst>
        </pc:spChg>
        <pc:spChg chg="mod ord">
          <ac:chgData name="Abbie Raynes" userId="0751ad59-59ed-47d1-b64a-93921008c116" providerId="ADAL" clId="{C8478DD1-E4C1-457B-8F06-4CDDDF0B05BA}" dt="2023-10-09T13:21:58.387" v="4543" actId="700"/>
          <ac:spMkLst>
            <pc:docMk/>
            <pc:sldMk cId="3713939938" sldId="288"/>
            <ac:spMk id="3" creationId="{92D32BFC-11A8-466F-B2CB-5F42F5A18666}"/>
          </ac:spMkLst>
        </pc:spChg>
        <pc:spChg chg="add del">
          <ac:chgData name="Abbie Raynes" userId="0751ad59-59ed-47d1-b64a-93921008c116" providerId="ADAL" clId="{C8478DD1-E4C1-457B-8F06-4CDDDF0B05BA}" dt="2023-10-09T13:21:58.387" v="4543" actId="700"/>
          <ac:spMkLst>
            <pc:docMk/>
            <pc:sldMk cId="3713939938" sldId="288"/>
            <ac:spMk id="8" creationId="{A2679492-7988-4050-9056-542444452411}"/>
          </ac:spMkLst>
        </pc:spChg>
        <pc:spChg chg="add del">
          <ac:chgData name="Abbie Raynes" userId="0751ad59-59ed-47d1-b64a-93921008c116" providerId="ADAL" clId="{C8478DD1-E4C1-457B-8F06-4CDDDF0B05BA}" dt="2023-10-09T13:21:58.387" v="4543" actId="700"/>
          <ac:spMkLst>
            <pc:docMk/>
            <pc:sldMk cId="3713939938" sldId="288"/>
            <ac:spMk id="10" creationId="{B091B163-7D61-4891-ABCF-5C13D9C418D0}"/>
          </ac:spMkLst>
        </pc:spChg>
        <pc:spChg chg="add del">
          <ac:chgData name="Abbie Raynes" userId="0751ad59-59ed-47d1-b64a-93921008c116" providerId="ADAL" clId="{C8478DD1-E4C1-457B-8F06-4CDDDF0B05BA}" dt="2023-10-09T13:21:34.395" v="4542" actId="26606"/>
          <ac:spMkLst>
            <pc:docMk/>
            <pc:sldMk cId="3713939938" sldId="288"/>
            <ac:spMk id="22" creationId="{889C5E17-24D0-4696-A3C5-A2261FB455FA}"/>
          </ac:spMkLst>
        </pc:spChg>
        <pc:spChg chg="add del">
          <ac:chgData name="Abbie Raynes" userId="0751ad59-59ed-47d1-b64a-93921008c116" providerId="ADAL" clId="{C8478DD1-E4C1-457B-8F06-4CDDDF0B05BA}" dt="2023-10-09T13:21:34.395" v="4542" actId="26606"/>
          <ac:spMkLst>
            <pc:docMk/>
            <pc:sldMk cId="3713939938" sldId="288"/>
            <ac:spMk id="24" creationId="{6929B58F-2358-44CC-ACE5-EF1BD3C6C824}"/>
          </ac:spMkLst>
        </pc:spChg>
        <pc:grpChg chg="add del">
          <ac:chgData name="Abbie Raynes" userId="0751ad59-59ed-47d1-b64a-93921008c116" providerId="ADAL" clId="{C8478DD1-E4C1-457B-8F06-4CDDDF0B05BA}" dt="2023-10-09T13:21:58.387" v="4543" actId="700"/>
          <ac:grpSpMkLst>
            <pc:docMk/>
            <pc:sldMk cId="3713939938" sldId="288"/>
            <ac:grpSpMk id="12" creationId="{0474DF76-993E-44DE-AFB0-C416182ACECF}"/>
          </ac:grpSpMkLst>
        </pc:grpChg>
        <pc:grpChg chg="add del">
          <ac:chgData name="Abbie Raynes" userId="0751ad59-59ed-47d1-b64a-93921008c116" providerId="ADAL" clId="{C8478DD1-E4C1-457B-8F06-4CDDDF0B05BA}" dt="2023-10-09T13:21:34.395" v="4542" actId="26606"/>
          <ac:grpSpMkLst>
            <pc:docMk/>
            <pc:sldMk cId="3713939938" sldId="288"/>
            <ac:grpSpMk id="26" creationId="{09DA5303-A1AF-4830-806C-51FCD96188B7}"/>
          </ac:grpSpMkLst>
        </pc:grpChg>
        <pc:cxnChg chg="add del">
          <ac:chgData name="Abbie Raynes" userId="0751ad59-59ed-47d1-b64a-93921008c116" providerId="ADAL" clId="{C8478DD1-E4C1-457B-8F06-4CDDDF0B05BA}" dt="2023-10-09T13:21:58.387" v="4543" actId="700"/>
          <ac:cxnSpMkLst>
            <pc:docMk/>
            <pc:sldMk cId="3713939938" sldId="288"/>
            <ac:cxnSpMk id="17" creationId="{C49DA8F6-BCC1-4447-B54C-57856834B94B}"/>
          </ac:cxnSpMkLst>
        </pc:cxnChg>
      </pc:sldChg>
      <pc:sldChg chg="addSp delSp modSp add mod setBg setClrOvrMap delDesignElem">
        <pc:chgData name="Abbie Raynes" userId="0751ad59-59ed-47d1-b64a-93921008c116" providerId="ADAL" clId="{C8478DD1-E4C1-457B-8F06-4CDDDF0B05BA}" dt="2023-10-09T11:58:54.471" v="3839" actId="1076"/>
        <pc:sldMkLst>
          <pc:docMk/>
          <pc:sldMk cId="463871989" sldId="289"/>
        </pc:sldMkLst>
        <pc:spChg chg="mod">
          <ac:chgData name="Abbie Raynes" userId="0751ad59-59ed-47d1-b64a-93921008c116" providerId="ADAL" clId="{C8478DD1-E4C1-457B-8F06-4CDDDF0B05BA}" dt="2023-10-09T11:58:20.535" v="3834" actId="26606"/>
          <ac:spMkLst>
            <pc:docMk/>
            <pc:sldMk cId="463871989" sldId="289"/>
            <ac:spMk id="2" creationId="{B31B8F4F-68CB-42C1-8FFD-4CCEF568F43C}"/>
          </ac:spMkLst>
        </pc:spChg>
        <pc:spChg chg="add">
          <ac:chgData name="Abbie Raynes" userId="0751ad59-59ed-47d1-b64a-93921008c116" providerId="ADAL" clId="{C8478DD1-E4C1-457B-8F06-4CDDDF0B05BA}" dt="2023-10-09T11:58:20.535" v="3834" actId="26606"/>
          <ac:spMkLst>
            <pc:docMk/>
            <pc:sldMk cId="463871989" sldId="289"/>
            <ac:spMk id="10" creationId="{0671A8AE-40A1-4631-A6B8-581AFF065482}"/>
          </ac:spMkLst>
        </pc:spChg>
        <pc:spChg chg="add">
          <ac:chgData name="Abbie Raynes" userId="0751ad59-59ed-47d1-b64a-93921008c116" providerId="ADAL" clId="{C8478DD1-E4C1-457B-8F06-4CDDDF0B05BA}" dt="2023-10-09T11:58:20.535" v="3834" actId="26606"/>
          <ac:spMkLst>
            <pc:docMk/>
            <pc:sldMk cId="463871989" sldId="289"/>
            <ac:spMk id="12" creationId="{AB58EF07-17C2-48CF-ABB0-EEF1F17CB8F0}"/>
          </ac:spMkLst>
        </pc:spChg>
        <pc:spChg chg="add">
          <ac:chgData name="Abbie Raynes" userId="0751ad59-59ed-47d1-b64a-93921008c116" providerId="ADAL" clId="{C8478DD1-E4C1-457B-8F06-4CDDDF0B05BA}" dt="2023-10-09T11:58:20.535" v="3834" actId="26606"/>
          <ac:spMkLst>
            <pc:docMk/>
            <pc:sldMk cId="463871989" sldId="289"/>
            <ac:spMk id="14" creationId="{AF2F604E-43BE-4DC3-B983-E071523364F8}"/>
          </ac:spMkLst>
        </pc:spChg>
        <pc:spChg chg="add">
          <ac:chgData name="Abbie Raynes" userId="0751ad59-59ed-47d1-b64a-93921008c116" providerId="ADAL" clId="{C8478DD1-E4C1-457B-8F06-4CDDDF0B05BA}" dt="2023-10-09T11:58:20.535" v="3834" actId="26606"/>
          <ac:spMkLst>
            <pc:docMk/>
            <pc:sldMk cId="463871989" sldId="289"/>
            <ac:spMk id="16" creationId="{08C9B587-E65E-4B52-B37C-ABEBB6E87928}"/>
          </ac:spMkLst>
        </pc:spChg>
        <pc:spChg chg="del">
          <ac:chgData name="Abbie Raynes" userId="0751ad59-59ed-47d1-b64a-93921008c116" providerId="ADAL" clId="{C8478DD1-E4C1-457B-8F06-4CDDDF0B05BA}" dt="2023-10-09T11:58:17.014" v="3833"/>
          <ac:spMkLst>
            <pc:docMk/>
            <pc:sldMk cId="463871989" sldId="289"/>
            <ac:spMk id="26" creationId="{08C9B587-E65E-4B52-B37C-ABEBB6E87928}"/>
          </ac:spMkLst>
        </pc:spChg>
        <pc:spChg chg="del">
          <ac:chgData name="Abbie Raynes" userId="0751ad59-59ed-47d1-b64a-93921008c116" providerId="ADAL" clId="{C8478DD1-E4C1-457B-8F06-4CDDDF0B05BA}" dt="2023-10-09T11:58:17.014" v="3833"/>
          <ac:spMkLst>
            <pc:docMk/>
            <pc:sldMk cId="463871989" sldId="289"/>
            <ac:spMk id="27" creationId="{0671A8AE-40A1-4631-A6B8-581AFF065482}"/>
          </ac:spMkLst>
        </pc:spChg>
        <pc:spChg chg="del">
          <ac:chgData name="Abbie Raynes" userId="0751ad59-59ed-47d1-b64a-93921008c116" providerId="ADAL" clId="{C8478DD1-E4C1-457B-8F06-4CDDDF0B05BA}" dt="2023-10-09T11:58:17.014" v="3833"/>
          <ac:spMkLst>
            <pc:docMk/>
            <pc:sldMk cId="463871989" sldId="289"/>
            <ac:spMk id="28" creationId="{AB58EF07-17C2-48CF-ABB0-EEF1F17CB8F0}"/>
          </ac:spMkLst>
        </pc:spChg>
        <pc:spChg chg="del">
          <ac:chgData name="Abbie Raynes" userId="0751ad59-59ed-47d1-b64a-93921008c116" providerId="ADAL" clId="{C8478DD1-E4C1-457B-8F06-4CDDDF0B05BA}" dt="2023-10-09T11:58:17.014" v="3833"/>
          <ac:spMkLst>
            <pc:docMk/>
            <pc:sldMk cId="463871989" sldId="289"/>
            <ac:spMk id="29" creationId="{AF2F604E-43BE-4DC3-B983-E071523364F8}"/>
          </ac:spMkLst>
        </pc:spChg>
        <pc:picChg chg="add mod">
          <ac:chgData name="Abbie Raynes" userId="0751ad59-59ed-47d1-b64a-93921008c116" providerId="ADAL" clId="{C8478DD1-E4C1-457B-8F06-4CDDDF0B05BA}" dt="2023-10-09T11:58:54.471" v="3839" actId="1076"/>
          <ac:picMkLst>
            <pc:docMk/>
            <pc:sldMk cId="463871989" sldId="289"/>
            <ac:picMk id="6" creationId="{6D0EED23-5868-F021-34E5-1EBBC47DB405}"/>
          </ac:picMkLst>
        </pc:picChg>
      </pc:sldChg>
      <pc:sldChg chg="modSp add del mod ord">
        <pc:chgData name="Abbie Raynes" userId="0751ad59-59ed-47d1-b64a-93921008c116" providerId="ADAL" clId="{C8478DD1-E4C1-457B-8F06-4CDDDF0B05BA}" dt="2023-09-28T07:39:22.822" v="3681" actId="2696"/>
        <pc:sldMkLst>
          <pc:docMk/>
          <pc:sldMk cId="1050674400" sldId="289"/>
        </pc:sldMkLst>
        <pc:spChg chg="mod">
          <ac:chgData name="Abbie Raynes" userId="0751ad59-59ed-47d1-b64a-93921008c116" providerId="ADAL" clId="{C8478DD1-E4C1-457B-8F06-4CDDDF0B05BA}" dt="2023-09-26T08:57:15.640" v="1477" actId="20577"/>
          <ac:spMkLst>
            <pc:docMk/>
            <pc:sldMk cId="1050674400" sldId="289"/>
            <ac:spMk id="2" creationId="{2EE9C1E2-4DE1-CE43-1D01-141231810D80}"/>
          </ac:spMkLst>
        </pc:spChg>
      </pc:sldChg>
      <pc:sldChg chg="addSp delSp modSp add mod ord">
        <pc:chgData name="Abbie Raynes" userId="0751ad59-59ed-47d1-b64a-93921008c116" providerId="ADAL" clId="{C8478DD1-E4C1-457B-8F06-4CDDDF0B05BA}" dt="2023-10-10T07:32:28.640" v="4909" actId="20577"/>
        <pc:sldMkLst>
          <pc:docMk/>
          <pc:sldMk cId="2264366492" sldId="290"/>
        </pc:sldMkLst>
        <pc:spChg chg="mod">
          <ac:chgData name="Abbie Raynes" userId="0751ad59-59ed-47d1-b64a-93921008c116" providerId="ADAL" clId="{C8478DD1-E4C1-457B-8F06-4CDDDF0B05BA}" dt="2023-10-10T07:32:28.640" v="4909" actId="20577"/>
          <ac:spMkLst>
            <pc:docMk/>
            <pc:sldMk cId="2264366492" sldId="290"/>
            <ac:spMk id="2" creationId="{2EE9C1E2-4DE1-CE43-1D01-141231810D80}"/>
          </ac:spMkLst>
        </pc:spChg>
        <pc:spChg chg="mod">
          <ac:chgData name="Abbie Raynes" userId="0751ad59-59ed-47d1-b64a-93921008c116" providerId="ADAL" clId="{C8478DD1-E4C1-457B-8F06-4CDDDF0B05BA}" dt="2023-10-09T13:23:06.702" v="4616" actId="403"/>
          <ac:spMkLst>
            <pc:docMk/>
            <pc:sldMk cId="2264366492" sldId="290"/>
            <ac:spMk id="3" creationId="{EC1632B3-FCA5-11D3-DD04-3378732809C1}"/>
          </ac:spMkLst>
        </pc:spChg>
        <pc:graphicFrameChg chg="add del mod modGraphic">
          <ac:chgData name="Abbie Raynes" userId="0751ad59-59ed-47d1-b64a-93921008c116" providerId="ADAL" clId="{C8478DD1-E4C1-457B-8F06-4CDDDF0B05BA}" dt="2023-10-09T13:25:31.109" v="4619" actId="1032"/>
          <ac:graphicFrameMkLst>
            <pc:docMk/>
            <pc:sldMk cId="2264366492" sldId="290"/>
            <ac:graphicFrameMk id="4" creationId="{B817108D-E403-92D2-B483-FF82671F62E9}"/>
          </ac:graphicFrameMkLst>
        </pc:graphicFrameChg>
      </pc:sldChg>
      <pc:sldChg chg="addSp modSp new mod">
        <pc:chgData name="Abbie Raynes" userId="0751ad59-59ed-47d1-b64a-93921008c116" providerId="ADAL" clId="{C8478DD1-E4C1-457B-8F06-4CDDDF0B05BA}" dt="2023-10-10T07:38:58.659" v="5014" actId="1076"/>
        <pc:sldMkLst>
          <pc:docMk/>
          <pc:sldMk cId="3210260318" sldId="291"/>
        </pc:sldMkLst>
        <pc:spChg chg="add mod">
          <ac:chgData name="Abbie Raynes" userId="0751ad59-59ed-47d1-b64a-93921008c116" providerId="ADAL" clId="{C8478DD1-E4C1-457B-8F06-4CDDDF0B05BA}" dt="2023-10-10T07:38:58.659" v="5014" actId="1076"/>
          <ac:spMkLst>
            <pc:docMk/>
            <pc:sldMk cId="3210260318" sldId="291"/>
            <ac:spMk id="2" creationId="{E2B9C0DF-6D4D-5FA0-C798-6A15BEF3E22C}"/>
          </ac:spMkLst>
        </pc:spChg>
      </pc:sldChg>
    </pc:docChg>
  </pc:docChgLst>
  <pc:docChgLst>
    <pc:chgData name="John Hart" userId="S::john.hart@teesvalley-ca.gov.uk::e794b1a9-a769-4803-9107-288c852f1d15" providerId="AD" clId="Web-{5720F275-9C8A-4891-B050-6C18B0D97D38}"/>
    <pc:docChg chg="modSld">
      <pc:chgData name="John Hart" userId="S::john.hart@teesvalley-ca.gov.uk::e794b1a9-a769-4803-9107-288c852f1d15" providerId="AD" clId="Web-{5720F275-9C8A-4891-B050-6C18B0D97D38}" dt="2023-10-19T07:33:11.204" v="1" actId="20577"/>
      <pc:docMkLst>
        <pc:docMk/>
      </pc:docMkLst>
      <pc:sldChg chg="modSp">
        <pc:chgData name="John Hart" userId="S::john.hart@teesvalley-ca.gov.uk::e794b1a9-a769-4803-9107-288c852f1d15" providerId="AD" clId="Web-{5720F275-9C8A-4891-B050-6C18B0D97D38}" dt="2023-10-19T07:33:11.204" v="1" actId="20577"/>
        <pc:sldMkLst>
          <pc:docMk/>
          <pc:sldMk cId="2816801524" sldId="283"/>
        </pc:sldMkLst>
        <pc:spChg chg="mod">
          <ac:chgData name="John Hart" userId="S::john.hart@teesvalley-ca.gov.uk::e794b1a9-a769-4803-9107-288c852f1d15" providerId="AD" clId="Web-{5720F275-9C8A-4891-B050-6C18B0D97D38}" dt="2023-10-19T07:33:11.204" v="1" actId="20577"/>
          <ac:spMkLst>
            <pc:docMk/>
            <pc:sldMk cId="2816801524" sldId="283"/>
            <ac:spMk id="5" creationId="{F7BCFA84-849C-F88E-3117-A12C21A68290}"/>
          </ac:spMkLst>
        </pc:spChg>
      </pc:sldChg>
    </pc:docChg>
  </pc:docChgLst>
  <pc:docChgLst>
    <pc:chgData name="Abbie Raynes" userId="0751ad59-59ed-47d1-b64a-93921008c116" providerId="ADAL" clId="{35CF56C5-BB4A-4007-9D3B-4BB59FD2BA70}"/>
    <pc:docChg chg="undo custSel addSld delSld modSld">
      <pc:chgData name="Abbie Raynes" userId="0751ad59-59ed-47d1-b64a-93921008c116" providerId="ADAL" clId="{35CF56C5-BB4A-4007-9D3B-4BB59FD2BA70}" dt="2023-08-31T08:40:18.755" v="4743" actId="1076"/>
      <pc:docMkLst>
        <pc:docMk/>
      </pc:docMkLst>
      <pc:sldChg chg="modSp mod">
        <pc:chgData name="Abbie Raynes" userId="0751ad59-59ed-47d1-b64a-93921008c116" providerId="ADAL" clId="{35CF56C5-BB4A-4007-9D3B-4BB59FD2BA70}" dt="2023-08-31T07:33:15.949" v="1045" actId="20577"/>
        <pc:sldMkLst>
          <pc:docMk/>
          <pc:sldMk cId="709253024" sldId="257"/>
        </pc:sldMkLst>
        <pc:spChg chg="mod">
          <ac:chgData name="Abbie Raynes" userId="0751ad59-59ed-47d1-b64a-93921008c116" providerId="ADAL" clId="{35CF56C5-BB4A-4007-9D3B-4BB59FD2BA70}" dt="2023-08-31T07:33:15.949" v="1045" actId="20577"/>
          <ac:spMkLst>
            <pc:docMk/>
            <pc:sldMk cId="709253024" sldId="257"/>
            <ac:spMk id="2" creationId="{B31B8F4F-68CB-42C1-8FFD-4CCEF568F43C}"/>
          </ac:spMkLst>
        </pc:spChg>
        <pc:spChg chg="mod">
          <ac:chgData name="Abbie Raynes" userId="0751ad59-59ed-47d1-b64a-93921008c116" providerId="ADAL" clId="{35CF56C5-BB4A-4007-9D3B-4BB59FD2BA70}" dt="2023-07-19T12:35:11.300" v="1039" actId="20577"/>
          <ac:spMkLst>
            <pc:docMk/>
            <pc:sldMk cId="709253024" sldId="257"/>
            <ac:spMk id="3" creationId="{DFDC5D7B-8D02-4017-84A6-CBA96D4AA018}"/>
          </ac:spMkLst>
        </pc:spChg>
      </pc:sldChg>
      <pc:sldChg chg="del">
        <pc:chgData name="Abbie Raynes" userId="0751ad59-59ed-47d1-b64a-93921008c116" providerId="ADAL" clId="{35CF56C5-BB4A-4007-9D3B-4BB59FD2BA70}" dt="2023-05-23T07:28:40.041" v="18" actId="47"/>
        <pc:sldMkLst>
          <pc:docMk/>
          <pc:sldMk cId="1533719981" sldId="258"/>
        </pc:sldMkLst>
      </pc:sldChg>
      <pc:sldChg chg="modSp mod">
        <pc:chgData name="Abbie Raynes" userId="0751ad59-59ed-47d1-b64a-93921008c116" providerId="ADAL" clId="{35CF56C5-BB4A-4007-9D3B-4BB59FD2BA70}" dt="2023-08-31T08:40:05.485" v="4742" actId="1076"/>
        <pc:sldMkLst>
          <pc:docMk/>
          <pc:sldMk cId="4047859457" sldId="259"/>
        </pc:sldMkLst>
        <pc:spChg chg="mod">
          <ac:chgData name="Abbie Raynes" userId="0751ad59-59ed-47d1-b64a-93921008c116" providerId="ADAL" clId="{35CF56C5-BB4A-4007-9D3B-4BB59FD2BA70}" dt="2023-08-31T08:40:05.485" v="4742" actId="1076"/>
          <ac:spMkLst>
            <pc:docMk/>
            <pc:sldMk cId="4047859457" sldId="259"/>
            <ac:spMk id="2" creationId="{5981E160-4EEA-4C36-B39D-3AFFF9ED46E4}"/>
          </ac:spMkLst>
        </pc:spChg>
        <pc:spChg chg="mod">
          <ac:chgData name="Abbie Raynes" userId="0751ad59-59ed-47d1-b64a-93921008c116" providerId="ADAL" clId="{35CF56C5-BB4A-4007-9D3B-4BB59FD2BA70}" dt="2023-08-31T08:39:54.963" v="4740" actId="1076"/>
          <ac:spMkLst>
            <pc:docMk/>
            <pc:sldMk cId="4047859457" sldId="259"/>
            <ac:spMk id="3" creationId="{92D32BFC-11A8-466F-B2CB-5F42F5A18666}"/>
          </ac:spMkLst>
        </pc:spChg>
      </pc:sldChg>
      <pc:sldChg chg="del">
        <pc:chgData name="Abbie Raynes" userId="0751ad59-59ed-47d1-b64a-93921008c116" providerId="ADAL" clId="{35CF56C5-BB4A-4007-9D3B-4BB59FD2BA70}" dt="2023-05-23T07:29:21.882" v="44" actId="47"/>
        <pc:sldMkLst>
          <pc:docMk/>
          <pc:sldMk cId="799068627" sldId="260"/>
        </pc:sldMkLst>
      </pc:sldChg>
      <pc:sldChg chg="del">
        <pc:chgData name="Abbie Raynes" userId="0751ad59-59ed-47d1-b64a-93921008c116" providerId="ADAL" clId="{35CF56C5-BB4A-4007-9D3B-4BB59FD2BA70}" dt="2023-05-23T07:29:20.898" v="43" actId="47"/>
        <pc:sldMkLst>
          <pc:docMk/>
          <pc:sldMk cId="2068438396" sldId="270"/>
        </pc:sldMkLst>
      </pc:sldChg>
      <pc:sldChg chg="del">
        <pc:chgData name="Abbie Raynes" userId="0751ad59-59ed-47d1-b64a-93921008c116" providerId="ADAL" clId="{35CF56C5-BB4A-4007-9D3B-4BB59FD2BA70}" dt="2023-05-23T07:29:24.340" v="47" actId="47"/>
        <pc:sldMkLst>
          <pc:docMk/>
          <pc:sldMk cId="865334905" sldId="271"/>
        </pc:sldMkLst>
      </pc:sldChg>
      <pc:sldChg chg="del">
        <pc:chgData name="Abbie Raynes" userId="0751ad59-59ed-47d1-b64a-93921008c116" providerId="ADAL" clId="{35CF56C5-BB4A-4007-9D3B-4BB59FD2BA70}" dt="2023-05-23T07:29:23.470" v="46" actId="47"/>
        <pc:sldMkLst>
          <pc:docMk/>
          <pc:sldMk cId="1989792237" sldId="273"/>
        </pc:sldMkLst>
      </pc:sldChg>
      <pc:sldChg chg="addSp delSp modSp mod">
        <pc:chgData name="Abbie Raynes" userId="0751ad59-59ed-47d1-b64a-93921008c116" providerId="ADAL" clId="{35CF56C5-BB4A-4007-9D3B-4BB59FD2BA70}" dt="2023-08-31T07:54:32.353" v="2679" actId="12"/>
        <pc:sldMkLst>
          <pc:docMk/>
          <pc:sldMk cId="3249269504" sldId="274"/>
        </pc:sldMkLst>
        <pc:spChg chg="mod">
          <ac:chgData name="Abbie Raynes" userId="0751ad59-59ed-47d1-b64a-93921008c116" providerId="ADAL" clId="{35CF56C5-BB4A-4007-9D3B-4BB59FD2BA70}" dt="2023-08-31T07:44:34.198" v="2383" actId="20577"/>
          <ac:spMkLst>
            <pc:docMk/>
            <pc:sldMk cId="3249269504" sldId="274"/>
            <ac:spMk id="2" creationId="{030502EB-9C8D-4032-B421-4CA8665992D0}"/>
          </ac:spMkLst>
        </pc:spChg>
        <pc:spChg chg="mod">
          <ac:chgData name="Abbie Raynes" userId="0751ad59-59ed-47d1-b64a-93921008c116" providerId="ADAL" clId="{35CF56C5-BB4A-4007-9D3B-4BB59FD2BA70}" dt="2023-08-31T07:44:37.063" v="2384" actId="20577"/>
          <ac:spMkLst>
            <pc:docMk/>
            <pc:sldMk cId="3249269504" sldId="274"/>
            <ac:spMk id="3" creationId="{78EF073C-BA1F-4147-B0BB-A62A4B2403F0}"/>
          </ac:spMkLst>
        </pc:spChg>
        <pc:spChg chg="add del mod">
          <ac:chgData name="Abbie Raynes" userId="0751ad59-59ed-47d1-b64a-93921008c116" providerId="ADAL" clId="{35CF56C5-BB4A-4007-9D3B-4BB59FD2BA70}" dt="2023-08-31T07:48:31.742" v="2388" actId="478"/>
          <ac:spMkLst>
            <pc:docMk/>
            <pc:sldMk cId="3249269504" sldId="274"/>
            <ac:spMk id="6" creationId="{71D84E25-9E22-7A2A-1F22-2EA6B13DBC16}"/>
          </ac:spMkLst>
        </pc:spChg>
        <pc:spChg chg="add mod">
          <ac:chgData name="Abbie Raynes" userId="0751ad59-59ed-47d1-b64a-93921008c116" providerId="ADAL" clId="{35CF56C5-BB4A-4007-9D3B-4BB59FD2BA70}" dt="2023-08-31T07:54:32.353" v="2679" actId="12"/>
          <ac:spMkLst>
            <pc:docMk/>
            <pc:sldMk cId="3249269504" sldId="274"/>
            <ac:spMk id="7" creationId="{06A56033-DB5E-037C-9EDD-F74A3B7EF584}"/>
          </ac:spMkLst>
        </pc:spChg>
        <pc:graphicFrameChg chg="add del mod modGraphic">
          <ac:chgData name="Abbie Raynes" userId="0751ad59-59ed-47d1-b64a-93921008c116" providerId="ADAL" clId="{35CF56C5-BB4A-4007-9D3B-4BB59FD2BA70}" dt="2023-05-23T08:01:29.427" v="210" actId="478"/>
          <ac:graphicFrameMkLst>
            <pc:docMk/>
            <pc:sldMk cId="3249269504" sldId="274"/>
            <ac:graphicFrameMk id="4" creationId="{F2645A2D-4217-FC10-963B-F32BD75107A3}"/>
          </ac:graphicFrameMkLst>
        </pc:graphicFrameChg>
        <pc:picChg chg="add mod">
          <ac:chgData name="Abbie Raynes" userId="0751ad59-59ed-47d1-b64a-93921008c116" providerId="ADAL" clId="{35CF56C5-BB4A-4007-9D3B-4BB59FD2BA70}" dt="2023-08-31T07:52:14.263" v="2670" actId="1076"/>
          <ac:picMkLst>
            <pc:docMk/>
            <pc:sldMk cId="3249269504" sldId="274"/>
            <ac:picMk id="5" creationId="{EB9248BF-C806-21EF-4FBA-F53619516FAF}"/>
          </ac:picMkLst>
        </pc:picChg>
      </pc:sldChg>
      <pc:sldChg chg="del">
        <pc:chgData name="Abbie Raynes" userId="0751ad59-59ed-47d1-b64a-93921008c116" providerId="ADAL" clId="{35CF56C5-BB4A-4007-9D3B-4BB59FD2BA70}" dt="2023-05-23T07:29:22.733" v="45" actId="47"/>
        <pc:sldMkLst>
          <pc:docMk/>
          <pc:sldMk cId="2602244620" sldId="275"/>
        </pc:sldMkLst>
      </pc:sldChg>
      <pc:sldChg chg="addSp delSp modSp mod">
        <pc:chgData name="Abbie Raynes" userId="0751ad59-59ed-47d1-b64a-93921008c116" providerId="ADAL" clId="{35CF56C5-BB4A-4007-9D3B-4BB59FD2BA70}" dt="2023-08-31T07:44:19.208" v="2361" actId="404"/>
        <pc:sldMkLst>
          <pc:docMk/>
          <pc:sldMk cId="2284916826" sldId="276"/>
        </pc:sldMkLst>
        <pc:spChg chg="mod">
          <ac:chgData name="Abbie Raynes" userId="0751ad59-59ed-47d1-b64a-93921008c116" providerId="ADAL" clId="{35CF56C5-BB4A-4007-9D3B-4BB59FD2BA70}" dt="2023-08-31T07:35:41.924" v="1297" actId="14100"/>
          <ac:spMkLst>
            <pc:docMk/>
            <pc:sldMk cId="2284916826" sldId="276"/>
            <ac:spMk id="2" creationId="{2EE9C1E2-4DE1-CE43-1D01-141231810D80}"/>
          </ac:spMkLst>
        </pc:spChg>
        <pc:spChg chg="mod">
          <ac:chgData name="Abbie Raynes" userId="0751ad59-59ed-47d1-b64a-93921008c116" providerId="ADAL" clId="{35CF56C5-BB4A-4007-9D3B-4BB59FD2BA70}" dt="2023-08-31T07:44:19.208" v="2361" actId="404"/>
          <ac:spMkLst>
            <pc:docMk/>
            <pc:sldMk cId="2284916826" sldId="276"/>
            <ac:spMk id="3" creationId="{EC1632B3-FCA5-11D3-DD04-3378732809C1}"/>
          </ac:spMkLst>
        </pc:spChg>
        <pc:spChg chg="add del">
          <ac:chgData name="Abbie Raynes" userId="0751ad59-59ed-47d1-b64a-93921008c116" providerId="ADAL" clId="{35CF56C5-BB4A-4007-9D3B-4BB59FD2BA70}" dt="2023-08-31T07:36:32.840" v="1346"/>
          <ac:spMkLst>
            <pc:docMk/>
            <pc:sldMk cId="2284916826" sldId="276"/>
            <ac:spMk id="4" creationId="{13291FFB-CCB9-A83B-34AE-DBA5C0031BC9}"/>
          </ac:spMkLst>
        </pc:spChg>
      </pc:sldChg>
      <pc:sldChg chg="addSp modSp add mod">
        <pc:chgData name="Abbie Raynes" userId="0751ad59-59ed-47d1-b64a-93921008c116" providerId="ADAL" clId="{35CF56C5-BB4A-4007-9D3B-4BB59FD2BA70}" dt="2023-08-31T08:17:40.884" v="3342" actId="1076"/>
        <pc:sldMkLst>
          <pc:docMk/>
          <pc:sldMk cId="4199837073" sldId="277"/>
        </pc:sldMkLst>
        <pc:spChg chg="mod">
          <ac:chgData name="Abbie Raynes" userId="0751ad59-59ed-47d1-b64a-93921008c116" providerId="ADAL" clId="{35CF56C5-BB4A-4007-9D3B-4BB59FD2BA70}" dt="2023-08-31T08:17:40.884" v="3342" actId="1076"/>
          <ac:spMkLst>
            <pc:docMk/>
            <pc:sldMk cId="4199837073" sldId="277"/>
            <ac:spMk id="2" creationId="{5981E160-4EEA-4C36-B39D-3AFFF9ED46E4}"/>
          </ac:spMkLst>
        </pc:spChg>
        <pc:spChg chg="mod">
          <ac:chgData name="Abbie Raynes" userId="0751ad59-59ed-47d1-b64a-93921008c116" providerId="ADAL" clId="{35CF56C5-BB4A-4007-9D3B-4BB59FD2BA70}" dt="2023-05-23T07:29:50.931" v="78" actId="27636"/>
          <ac:spMkLst>
            <pc:docMk/>
            <pc:sldMk cId="4199837073" sldId="277"/>
            <ac:spMk id="3" creationId="{92D32BFC-11A8-466F-B2CB-5F42F5A18666}"/>
          </ac:spMkLst>
        </pc:spChg>
        <pc:spChg chg="add mod">
          <ac:chgData name="Abbie Raynes" userId="0751ad59-59ed-47d1-b64a-93921008c116" providerId="ADAL" clId="{35CF56C5-BB4A-4007-9D3B-4BB59FD2BA70}" dt="2023-08-31T07:54:21.043" v="2677" actId="20577"/>
          <ac:spMkLst>
            <pc:docMk/>
            <pc:sldMk cId="4199837073" sldId="277"/>
            <ac:spMk id="4" creationId="{6D8B772C-8237-A435-EA86-ACCB952956CB}"/>
          </ac:spMkLst>
        </pc:spChg>
        <pc:spChg chg="add mod">
          <ac:chgData name="Abbie Raynes" userId="0751ad59-59ed-47d1-b64a-93921008c116" providerId="ADAL" clId="{35CF56C5-BB4A-4007-9D3B-4BB59FD2BA70}" dt="2023-08-31T07:59:20.030" v="3022" actId="313"/>
          <ac:spMkLst>
            <pc:docMk/>
            <pc:sldMk cId="4199837073" sldId="277"/>
            <ac:spMk id="5" creationId="{F7BCFA84-849C-F88E-3117-A12C21A68290}"/>
          </ac:spMkLst>
        </pc:spChg>
        <pc:picChg chg="add mod">
          <ac:chgData name="Abbie Raynes" userId="0751ad59-59ed-47d1-b64a-93921008c116" providerId="ADAL" clId="{35CF56C5-BB4A-4007-9D3B-4BB59FD2BA70}" dt="2023-08-31T08:00:33.374" v="3027" actId="1076"/>
          <ac:picMkLst>
            <pc:docMk/>
            <pc:sldMk cId="4199837073" sldId="277"/>
            <ac:picMk id="7" creationId="{ACE68D61-ED94-6894-89EB-82FAEB94FBCA}"/>
          </ac:picMkLst>
        </pc:picChg>
      </pc:sldChg>
      <pc:sldChg chg="modSp add mod">
        <pc:chgData name="Abbie Raynes" userId="0751ad59-59ed-47d1-b64a-93921008c116" providerId="ADAL" clId="{35CF56C5-BB4A-4007-9D3B-4BB59FD2BA70}" dt="2023-08-31T08:40:18.755" v="4743" actId="1076"/>
        <pc:sldMkLst>
          <pc:docMk/>
          <pc:sldMk cId="1193296619" sldId="278"/>
        </pc:sldMkLst>
        <pc:spChg chg="mod">
          <ac:chgData name="Abbie Raynes" userId="0751ad59-59ed-47d1-b64a-93921008c116" providerId="ADAL" clId="{35CF56C5-BB4A-4007-9D3B-4BB59FD2BA70}" dt="2023-08-31T08:17:33.166" v="3341" actId="1076"/>
          <ac:spMkLst>
            <pc:docMk/>
            <pc:sldMk cId="1193296619" sldId="278"/>
            <ac:spMk id="2" creationId="{2EE9C1E2-4DE1-CE43-1D01-141231810D80}"/>
          </ac:spMkLst>
        </pc:spChg>
        <pc:spChg chg="mod">
          <ac:chgData name="Abbie Raynes" userId="0751ad59-59ed-47d1-b64a-93921008c116" providerId="ADAL" clId="{35CF56C5-BB4A-4007-9D3B-4BB59FD2BA70}" dt="2023-08-31T08:40:18.755" v="4743" actId="1076"/>
          <ac:spMkLst>
            <pc:docMk/>
            <pc:sldMk cId="1193296619" sldId="278"/>
            <ac:spMk id="3" creationId="{EC1632B3-FCA5-11D3-DD04-3378732809C1}"/>
          </ac:spMkLst>
        </pc:spChg>
      </pc:sldChg>
      <pc:sldChg chg="delSp modSp add mod">
        <pc:chgData name="Abbie Raynes" userId="0751ad59-59ed-47d1-b64a-93921008c116" providerId="ADAL" clId="{35CF56C5-BB4A-4007-9D3B-4BB59FD2BA70}" dt="2023-08-31T08:22:01.084" v="3429" actId="20577"/>
        <pc:sldMkLst>
          <pc:docMk/>
          <pc:sldMk cId="1212198241" sldId="279"/>
        </pc:sldMkLst>
        <pc:spChg chg="mod">
          <ac:chgData name="Abbie Raynes" userId="0751ad59-59ed-47d1-b64a-93921008c116" providerId="ADAL" clId="{35CF56C5-BB4A-4007-9D3B-4BB59FD2BA70}" dt="2023-08-31T08:17:30.093" v="3340" actId="20577"/>
          <ac:spMkLst>
            <pc:docMk/>
            <pc:sldMk cId="1212198241" sldId="279"/>
            <ac:spMk id="2" creationId="{030502EB-9C8D-4032-B421-4CA8665992D0}"/>
          </ac:spMkLst>
        </pc:spChg>
        <pc:spChg chg="mod">
          <ac:chgData name="Abbie Raynes" userId="0751ad59-59ed-47d1-b64a-93921008c116" providerId="ADAL" clId="{35CF56C5-BB4A-4007-9D3B-4BB59FD2BA70}" dt="2023-08-31T08:22:01.084" v="3429" actId="20577"/>
          <ac:spMkLst>
            <pc:docMk/>
            <pc:sldMk cId="1212198241" sldId="279"/>
            <ac:spMk id="7" creationId="{06A56033-DB5E-037C-9EDD-F74A3B7EF584}"/>
          </ac:spMkLst>
        </pc:spChg>
        <pc:picChg chg="del">
          <ac:chgData name="Abbie Raynes" userId="0751ad59-59ed-47d1-b64a-93921008c116" providerId="ADAL" clId="{35CF56C5-BB4A-4007-9D3B-4BB59FD2BA70}" dt="2023-08-31T08:17:19.063" v="3336" actId="478"/>
          <ac:picMkLst>
            <pc:docMk/>
            <pc:sldMk cId="1212198241" sldId="279"/>
            <ac:picMk id="5" creationId="{EB9248BF-C806-21EF-4FBA-F53619516FAF}"/>
          </ac:picMkLst>
        </pc:picChg>
      </pc:sldChg>
      <pc:sldChg chg="new del">
        <pc:chgData name="Abbie Raynes" userId="0751ad59-59ed-47d1-b64a-93921008c116" providerId="ADAL" clId="{35CF56C5-BB4A-4007-9D3B-4BB59FD2BA70}" dt="2023-05-23T07:30:06.793" v="82" actId="47"/>
        <pc:sldMkLst>
          <pc:docMk/>
          <pc:sldMk cId="2242005523" sldId="279"/>
        </pc:sldMkLst>
      </pc:sldChg>
      <pc:sldChg chg="modSp add del mod">
        <pc:chgData name="Abbie Raynes" userId="0751ad59-59ed-47d1-b64a-93921008c116" providerId="ADAL" clId="{35CF56C5-BB4A-4007-9D3B-4BB59FD2BA70}" dt="2023-05-23T11:56:00.189" v="710" actId="2696"/>
        <pc:sldMkLst>
          <pc:docMk/>
          <pc:sldMk cId="2398689825" sldId="279"/>
        </pc:sldMkLst>
        <pc:spChg chg="mod">
          <ac:chgData name="Abbie Raynes" userId="0751ad59-59ed-47d1-b64a-93921008c116" providerId="ADAL" clId="{35CF56C5-BB4A-4007-9D3B-4BB59FD2BA70}" dt="2023-05-23T07:30:22.735" v="109" actId="20577"/>
          <ac:spMkLst>
            <pc:docMk/>
            <pc:sldMk cId="2398689825" sldId="279"/>
            <ac:spMk id="2" creationId="{030502EB-9C8D-4032-B421-4CA8665992D0}"/>
          </ac:spMkLst>
        </pc:spChg>
      </pc:sldChg>
      <pc:sldChg chg="addSp delSp modSp add del mod">
        <pc:chgData name="Abbie Raynes" userId="0751ad59-59ed-47d1-b64a-93921008c116" providerId="ADAL" clId="{35CF56C5-BB4A-4007-9D3B-4BB59FD2BA70}" dt="2023-08-31T08:34:10.308" v="4325" actId="2696"/>
        <pc:sldMkLst>
          <pc:docMk/>
          <pc:sldMk cId="3826356170" sldId="280"/>
        </pc:sldMkLst>
        <pc:spChg chg="mod">
          <ac:chgData name="Abbie Raynes" userId="0751ad59-59ed-47d1-b64a-93921008c116" providerId="ADAL" clId="{35CF56C5-BB4A-4007-9D3B-4BB59FD2BA70}" dt="2023-08-31T08:22:35.035" v="3438" actId="20577"/>
          <ac:spMkLst>
            <pc:docMk/>
            <pc:sldMk cId="3826356170" sldId="280"/>
            <ac:spMk id="2" creationId="{5981E160-4EEA-4C36-B39D-3AFFF9ED46E4}"/>
          </ac:spMkLst>
        </pc:spChg>
        <pc:spChg chg="mod">
          <ac:chgData name="Abbie Raynes" userId="0751ad59-59ed-47d1-b64a-93921008c116" providerId="ADAL" clId="{35CF56C5-BB4A-4007-9D3B-4BB59FD2BA70}" dt="2023-08-31T08:25:36.221" v="3636" actId="20577"/>
          <ac:spMkLst>
            <pc:docMk/>
            <pc:sldMk cId="3826356170" sldId="280"/>
            <ac:spMk id="5" creationId="{F7BCFA84-849C-F88E-3117-A12C21A68290}"/>
          </ac:spMkLst>
        </pc:spChg>
        <pc:picChg chg="del">
          <ac:chgData name="Abbie Raynes" userId="0751ad59-59ed-47d1-b64a-93921008c116" providerId="ADAL" clId="{35CF56C5-BB4A-4007-9D3B-4BB59FD2BA70}" dt="2023-08-31T08:22:52.436" v="3439" actId="478"/>
          <ac:picMkLst>
            <pc:docMk/>
            <pc:sldMk cId="3826356170" sldId="280"/>
            <ac:picMk id="7" creationId="{ACE68D61-ED94-6894-89EB-82FAEB94FBCA}"/>
          </ac:picMkLst>
        </pc:picChg>
        <pc:picChg chg="add mod">
          <ac:chgData name="Abbie Raynes" userId="0751ad59-59ed-47d1-b64a-93921008c116" providerId="ADAL" clId="{35CF56C5-BB4A-4007-9D3B-4BB59FD2BA70}" dt="2023-08-31T08:30:04.713" v="3767" actId="1036"/>
          <ac:picMkLst>
            <pc:docMk/>
            <pc:sldMk cId="3826356170" sldId="280"/>
            <ac:picMk id="8" creationId="{241CF20A-DD93-A06B-2F8A-0860E000B001}"/>
          </ac:picMkLst>
        </pc:picChg>
      </pc:sldChg>
      <pc:sldChg chg="addSp delSp modSp add mod">
        <pc:chgData name="Abbie Raynes" userId="0751ad59-59ed-47d1-b64a-93921008c116" providerId="ADAL" clId="{35CF56C5-BB4A-4007-9D3B-4BB59FD2BA70}" dt="2023-08-31T08:30:01.774" v="3763" actId="1036"/>
        <pc:sldMkLst>
          <pc:docMk/>
          <pc:sldMk cId="695309196" sldId="281"/>
        </pc:sldMkLst>
        <pc:spChg chg="mod">
          <ac:chgData name="Abbie Raynes" userId="0751ad59-59ed-47d1-b64a-93921008c116" providerId="ADAL" clId="{35CF56C5-BB4A-4007-9D3B-4BB59FD2BA70}" dt="2023-08-31T08:26:44.548" v="3643"/>
          <ac:spMkLst>
            <pc:docMk/>
            <pc:sldMk cId="695309196" sldId="281"/>
            <ac:spMk id="2" creationId="{2EE9C1E2-4DE1-CE43-1D01-141231810D80}"/>
          </ac:spMkLst>
        </pc:spChg>
        <pc:spChg chg="del">
          <ac:chgData name="Abbie Raynes" userId="0751ad59-59ed-47d1-b64a-93921008c116" providerId="ADAL" clId="{35CF56C5-BB4A-4007-9D3B-4BB59FD2BA70}" dt="2023-08-31T08:26:51.883" v="3644" actId="478"/>
          <ac:spMkLst>
            <pc:docMk/>
            <pc:sldMk cId="695309196" sldId="281"/>
            <ac:spMk id="3" creationId="{EC1632B3-FCA5-11D3-DD04-3378732809C1}"/>
          </ac:spMkLst>
        </pc:spChg>
        <pc:spChg chg="add del mod">
          <ac:chgData name="Abbie Raynes" userId="0751ad59-59ed-47d1-b64a-93921008c116" providerId="ADAL" clId="{35CF56C5-BB4A-4007-9D3B-4BB59FD2BA70}" dt="2023-08-31T08:26:53.973" v="3646" actId="478"/>
          <ac:spMkLst>
            <pc:docMk/>
            <pc:sldMk cId="695309196" sldId="281"/>
            <ac:spMk id="5" creationId="{749CFF89-9F48-DFD2-04E0-EDDC7D6C5A5E}"/>
          </ac:spMkLst>
        </pc:spChg>
        <pc:spChg chg="add mod">
          <ac:chgData name="Abbie Raynes" userId="0751ad59-59ed-47d1-b64a-93921008c116" providerId="ADAL" clId="{35CF56C5-BB4A-4007-9D3B-4BB59FD2BA70}" dt="2023-08-31T08:29:51.318" v="3757" actId="20577"/>
          <ac:spMkLst>
            <pc:docMk/>
            <pc:sldMk cId="695309196" sldId="281"/>
            <ac:spMk id="6" creationId="{9D395F7C-13EB-6E30-3491-65D69B0FB8B7}"/>
          </ac:spMkLst>
        </pc:spChg>
        <pc:picChg chg="add mod">
          <ac:chgData name="Abbie Raynes" userId="0751ad59-59ed-47d1-b64a-93921008c116" providerId="ADAL" clId="{35CF56C5-BB4A-4007-9D3B-4BB59FD2BA70}" dt="2023-08-31T08:30:01.774" v="3763" actId="1036"/>
          <ac:picMkLst>
            <pc:docMk/>
            <pc:sldMk cId="695309196" sldId="281"/>
            <ac:picMk id="8" creationId="{87B89493-C997-F309-9FB4-80CD439DC2F4}"/>
          </ac:picMkLst>
        </pc:picChg>
      </pc:sldChg>
      <pc:sldChg chg="modSp add mod">
        <pc:chgData name="Abbie Raynes" userId="0751ad59-59ed-47d1-b64a-93921008c116" providerId="ADAL" clId="{35CF56C5-BB4A-4007-9D3B-4BB59FD2BA70}" dt="2023-08-31T08:33:58.364" v="4323" actId="20577"/>
        <pc:sldMkLst>
          <pc:docMk/>
          <pc:sldMk cId="4183844373" sldId="282"/>
        </pc:sldMkLst>
        <pc:spChg chg="mod">
          <ac:chgData name="Abbie Raynes" userId="0751ad59-59ed-47d1-b64a-93921008c116" providerId="ADAL" clId="{35CF56C5-BB4A-4007-9D3B-4BB59FD2BA70}" dt="2023-08-31T08:30:27.435" v="3769"/>
          <ac:spMkLst>
            <pc:docMk/>
            <pc:sldMk cId="4183844373" sldId="282"/>
            <ac:spMk id="2" creationId="{030502EB-9C8D-4032-B421-4CA8665992D0}"/>
          </ac:spMkLst>
        </pc:spChg>
        <pc:spChg chg="mod">
          <ac:chgData name="Abbie Raynes" userId="0751ad59-59ed-47d1-b64a-93921008c116" providerId="ADAL" clId="{35CF56C5-BB4A-4007-9D3B-4BB59FD2BA70}" dt="2023-08-31T08:33:58.364" v="4323" actId="20577"/>
          <ac:spMkLst>
            <pc:docMk/>
            <pc:sldMk cId="4183844373" sldId="282"/>
            <ac:spMk id="7" creationId="{06A56033-DB5E-037C-9EDD-F74A3B7EF584}"/>
          </ac:spMkLst>
        </pc:spChg>
      </pc:sldChg>
      <pc:sldChg chg="addSp delSp modSp add mod">
        <pc:chgData name="Abbie Raynes" userId="0751ad59-59ed-47d1-b64a-93921008c116" providerId="ADAL" clId="{35CF56C5-BB4A-4007-9D3B-4BB59FD2BA70}" dt="2023-08-31T08:39:29.944" v="4737" actId="403"/>
        <pc:sldMkLst>
          <pc:docMk/>
          <pc:sldMk cId="2816801524" sldId="283"/>
        </pc:sldMkLst>
        <pc:spChg chg="mod">
          <ac:chgData name="Abbie Raynes" userId="0751ad59-59ed-47d1-b64a-93921008c116" providerId="ADAL" clId="{35CF56C5-BB4A-4007-9D3B-4BB59FD2BA70}" dt="2023-08-31T08:37:26.051" v="4590" actId="1076"/>
          <ac:spMkLst>
            <pc:docMk/>
            <pc:sldMk cId="2816801524" sldId="283"/>
            <ac:spMk id="2" creationId="{5981E160-4EEA-4C36-B39D-3AFFF9ED46E4}"/>
          </ac:spMkLst>
        </pc:spChg>
        <pc:spChg chg="del">
          <ac:chgData name="Abbie Raynes" userId="0751ad59-59ed-47d1-b64a-93921008c116" providerId="ADAL" clId="{35CF56C5-BB4A-4007-9D3B-4BB59FD2BA70}" dt="2023-08-31T08:34:55.431" v="4407" actId="478"/>
          <ac:spMkLst>
            <pc:docMk/>
            <pc:sldMk cId="2816801524" sldId="283"/>
            <ac:spMk id="3" creationId="{92D32BFC-11A8-466F-B2CB-5F42F5A18666}"/>
          </ac:spMkLst>
        </pc:spChg>
        <pc:spChg chg="mod">
          <ac:chgData name="Abbie Raynes" userId="0751ad59-59ed-47d1-b64a-93921008c116" providerId="ADAL" clId="{35CF56C5-BB4A-4007-9D3B-4BB59FD2BA70}" dt="2023-08-31T08:39:29.944" v="4737" actId="403"/>
          <ac:spMkLst>
            <pc:docMk/>
            <pc:sldMk cId="2816801524" sldId="283"/>
            <ac:spMk id="5" creationId="{F7BCFA84-849C-F88E-3117-A12C21A68290}"/>
          </ac:spMkLst>
        </pc:spChg>
        <pc:spChg chg="add del mod">
          <ac:chgData name="Abbie Raynes" userId="0751ad59-59ed-47d1-b64a-93921008c116" providerId="ADAL" clId="{35CF56C5-BB4A-4007-9D3B-4BB59FD2BA70}" dt="2023-08-31T08:34:57.242" v="4408" actId="478"/>
          <ac:spMkLst>
            <pc:docMk/>
            <pc:sldMk cId="2816801524" sldId="283"/>
            <ac:spMk id="7" creationId="{81D6E407-7F00-1CA0-D5F5-890D91B583E5}"/>
          </ac:spMkLst>
        </pc:spChg>
        <pc:picChg chg="del">
          <ac:chgData name="Abbie Raynes" userId="0751ad59-59ed-47d1-b64a-93921008c116" providerId="ADAL" clId="{35CF56C5-BB4A-4007-9D3B-4BB59FD2BA70}" dt="2023-08-31T08:34:27.813" v="4358" actId="478"/>
          <ac:picMkLst>
            <pc:docMk/>
            <pc:sldMk cId="2816801524" sldId="283"/>
            <ac:picMk id="8" creationId="{241CF20A-DD93-A06B-2F8A-0860E000B00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B1BCBF-A01A-4B34-856E-777E056A94B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EE88FE7-FA66-42FD-9BB2-5EE778123E20}">
      <dgm:prSet/>
      <dgm:spPr/>
      <dgm:t>
        <a:bodyPr/>
        <a:lstStyle/>
        <a:p>
          <a:r>
            <a:rPr lang="en-GB" dirty="0">
              <a:latin typeface="Calibri" panose="020F0502020204030204" pitchFamily="34" charset="0"/>
              <a:ea typeface="Calibri" panose="020F0502020204030204" pitchFamily="34" charset="0"/>
              <a:cs typeface="Times New Roman" panose="02020603050405020304" pitchFamily="18" charset="0"/>
            </a:rPr>
            <a:t>Community Energy groups have ‘on-the-ground’ experience</a:t>
          </a:r>
          <a:r>
            <a:rPr lang="en-GB" dirty="0"/>
            <a:t>.</a:t>
          </a:r>
          <a:endParaRPr lang="en-US" dirty="0"/>
        </a:p>
      </dgm:t>
    </dgm:pt>
    <dgm:pt modelId="{A8C2CBB6-AADF-4EC7-8AE1-803A2AE42275}" type="parTrans" cxnId="{18BB0FA5-F041-43B3-A335-F52010A239EE}">
      <dgm:prSet/>
      <dgm:spPr/>
      <dgm:t>
        <a:bodyPr/>
        <a:lstStyle/>
        <a:p>
          <a:endParaRPr lang="en-US"/>
        </a:p>
      </dgm:t>
    </dgm:pt>
    <dgm:pt modelId="{0186C99F-63BB-49DC-B8F4-0AFF395FB50D}" type="sibTrans" cxnId="{18BB0FA5-F041-43B3-A335-F52010A239EE}">
      <dgm:prSet/>
      <dgm:spPr/>
      <dgm:t>
        <a:bodyPr/>
        <a:lstStyle/>
        <a:p>
          <a:endParaRPr lang="en-US"/>
        </a:p>
      </dgm:t>
    </dgm:pt>
    <dgm:pt modelId="{8C1C9B17-B4E8-4C09-B1D2-E9B2B17B5A68}">
      <dgm:prSet/>
      <dgm:spPr/>
      <dgm:t>
        <a:bodyPr/>
        <a:lstStyle/>
        <a:p>
          <a:r>
            <a:rPr lang="en-GB" dirty="0">
              <a:latin typeface="Calibri" panose="020F0502020204030204" pitchFamily="34" charset="0"/>
              <a:ea typeface="Calibri" panose="020F0502020204030204" pitchFamily="34" charset="0"/>
              <a:cs typeface="Times New Roman" panose="02020603050405020304" pitchFamily="18" charset="0"/>
            </a:rPr>
            <a:t>Keeping communities involved and up-to-date can make planning processes more streamlined</a:t>
          </a:r>
          <a:endParaRPr lang="en-US" dirty="0"/>
        </a:p>
      </dgm:t>
    </dgm:pt>
    <dgm:pt modelId="{EF3F09DE-908E-4897-B789-978BA4156C5D}" type="parTrans" cxnId="{389B7778-105E-4147-80BA-A6C66785D3CB}">
      <dgm:prSet/>
      <dgm:spPr/>
      <dgm:t>
        <a:bodyPr/>
        <a:lstStyle/>
        <a:p>
          <a:endParaRPr lang="en-US"/>
        </a:p>
      </dgm:t>
    </dgm:pt>
    <dgm:pt modelId="{BF435FED-EEBD-49FB-B5E8-92372DCE2749}" type="sibTrans" cxnId="{389B7778-105E-4147-80BA-A6C66785D3CB}">
      <dgm:prSet/>
      <dgm:spPr/>
      <dgm:t>
        <a:bodyPr/>
        <a:lstStyle/>
        <a:p>
          <a:endParaRPr lang="en-US"/>
        </a:p>
      </dgm:t>
    </dgm:pt>
    <dgm:pt modelId="{6A7EC872-FEB5-4967-8566-C28381F6A6AF}">
      <dgm:prSet/>
      <dgm:spPr/>
      <dgm:t>
        <a:bodyPr/>
        <a:lstStyle/>
        <a:p>
          <a:r>
            <a:rPr lang="en-GB" dirty="0">
              <a:latin typeface="Calibri" panose="020F0502020204030204" pitchFamily="34" charset="0"/>
              <a:ea typeface="Calibri" panose="020F0502020204030204" pitchFamily="34" charset="0"/>
              <a:cs typeface="Times New Roman" panose="02020603050405020304" pitchFamily="18" charset="0"/>
            </a:rPr>
            <a:t>Wealth of pre-existing knowledge and expertise (project knowledge, tech, landscape)</a:t>
          </a:r>
          <a:endParaRPr lang="en-US" dirty="0"/>
        </a:p>
      </dgm:t>
    </dgm:pt>
    <dgm:pt modelId="{4B89EBCB-6736-4190-935E-C9F79E2327C8}" type="parTrans" cxnId="{C72FE5A2-5B9C-40C2-8C2A-E38F45D9A330}">
      <dgm:prSet/>
      <dgm:spPr/>
      <dgm:t>
        <a:bodyPr/>
        <a:lstStyle/>
        <a:p>
          <a:endParaRPr lang="en-US"/>
        </a:p>
      </dgm:t>
    </dgm:pt>
    <dgm:pt modelId="{832DF3A2-9344-4DB9-A33F-60CA8A2B85D1}" type="sibTrans" cxnId="{C72FE5A2-5B9C-40C2-8C2A-E38F45D9A330}">
      <dgm:prSet/>
      <dgm:spPr/>
      <dgm:t>
        <a:bodyPr/>
        <a:lstStyle/>
        <a:p>
          <a:endParaRPr lang="en-US"/>
        </a:p>
      </dgm:t>
    </dgm:pt>
    <dgm:pt modelId="{D234405F-398C-4C61-BC44-A04C937BDBCA}">
      <dgm:prSet/>
      <dgm:spPr/>
      <dgm:t>
        <a:bodyPr/>
        <a:lstStyle/>
        <a:p>
          <a:r>
            <a:rPr lang="en-GB" dirty="0">
              <a:latin typeface="Calibri" panose="020F0502020204030204" pitchFamily="34" charset="0"/>
              <a:ea typeface="Calibri" panose="020F0502020204030204" pitchFamily="34" charset="0"/>
              <a:cs typeface="Times New Roman" panose="02020603050405020304" pitchFamily="18" charset="0"/>
            </a:rPr>
            <a:t>Avoiding the duplication of key research already being carried out by Community Energy groups</a:t>
          </a:r>
          <a:endParaRPr lang="en-US" dirty="0"/>
        </a:p>
      </dgm:t>
    </dgm:pt>
    <dgm:pt modelId="{981DDD81-F0D9-48AE-9D2E-9556E04E80E9}" type="parTrans" cxnId="{B89B7D30-10FE-4BB1-A0F9-DF685A57A151}">
      <dgm:prSet/>
      <dgm:spPr/>
      <dgm:t>
        <a:bodyPr/>
        <a:lstStyle/>
        <a:p>
          <a:endParaRPr lang="en-US"/>
        </a:p>
      </dgm:t>
    </dgm:pt>
    <dgm:pt modelId="{B2F61D36-2A45-427C-93A1-AD36CB365424}" type="sibTrans" cxnId="{B89B7D30-10FE-4BB1-A0F9-DF685A57A151}">
      <dgm:prSet/>
      <dgm:spPr/>
      <dgm:t>
        <a:bodyPr/>
        <a:lstStyle/>
        <a:p>
          <a:endParaRPr lang="en-US"/>
        </a:p>
      </dgm:t>
    </dgm:pt>
    <dgm:pt modelId="{959875BB-7177-46B2-ADDC-CC42E9379D43}">
      <dgm:prSet/>
      <dgm:spPr/>
      <dgm:t>
        <a:bodyPr/>
        <a:lstStyle/>
        <a:p>
          <a:r>
            <a:rPr lang="en-GB" dirty="0">
              <a:latin typeface="Calibri" panose="020F0502020204030204" pitchFamily="34" charset="0"/>
              <a:ea typeface="Calibri" panose="020F0502020204030204" pitchFamily="34" charset="0"/>
              <a:cs typeface="Times New Roman" panose="02020603050405020304" pitchFamily="18" charset="0"/>
            </a:rPr>
            <a:t>Opportunity to scale-up or duplicate pre-existing successful Community Energy projects </a:t>
          </a:r>
          <a:endParaRPr lang="en-US" dirty="0"/>
        </a:p>
      </dgm:t>
    </dgm:pt>
    <dgm:pt modelId="{71D70143-A9A7-4682-8544-765D2AF51813}" type="parTrans" cxnId="{06B58C3F-DF5C-458D-B15D-C2C413D64D31}">
      <dgm:prSet/>
      <dgm:spPr/>
      <dgm:t>
        <a:bodyPr/>
        <a:lstStyle/>
        <a:p>
          <a:endParaRPr lang="en-US"/>
        </a:p>
      </dgm:t>
    </dgm:pt>
    <dgm:pt modelId="{0FF1E849-A1AF-471E-84DB-EDE49E070988}" type="sibTrans" cxnId="{06B58C3F-DF5C-458D-B15D-C2C413D64D31}">
      <dgm:prSet/>
      <dgm:spPr/>
      <dgm:t>
        <a:bodyPr/>
        <a:lstStyle/>
        <a:p>
          <a:endParaRPr lang="en-US"/>
        </a:p>
      </dgm:t>
    </dgm:pt>
    <dgm:pt modelId="{DD3614C8-42FD-4779-926C-E791F73B565C}">
      <dgm:prSet/>
      <dgm:spPr/>
      <dgm:t>
        <a:bodyPr/>
        <a:lstStyle/>
        <a:p>
          <a:r>
            <a:rPr lang="en-GB" dirty="0"/>
            <a:t>Passionate people keen to make a difference locally.</a:t>
          </a:r>
          <a:endParaRPr lang="en-US" dirty="0"/>
        </a:p>
      </dgm:t>
    </dgm:pt>
    <dgm:pt modelId="{233EDDF5-EAB9-4514-956E-3345067DDA95}" type="parTrans" cxnId="{3F4AA29C-E8D8-4CE5-8B76-7A9BB381D630}">
      <dgm:prSet/>
      <dgm:spPr/>
      <dgm:t>
        <a:bodyPr/>
        <a:lstStyle/>
        <a:p>
          <a:endParaRPr lang="en-US"/>
        </a:p>
      </dgm:t>
    </dgm:pt>
    <dgm:pt modelId="{F5F91E45-EAEE-453F-85AE-680CBE4945C0}" type="sibTrans" cxnId="{3F4AA29C-E8D8-4CE5-8B76-7A9BB381D630}">
      <dgm:prSet/>
      <dgm:spPr/>
      <dgm:t>
        <a:bodyPr/>
        <a:lstStyle/>
        <a:p>
          <a:endParaRPr lang="en-US"/>
        </a:p>
      </dgm:t>
    </dgm:pt>
    <dgm:pt modelId="{7C39015F-AE6E-4632-BFFB-0E1CFBD56176}">
      <dgm:prSet/>
      <dgm:spPr/>
      <dgm:t>
        <a:bodyPr/>
        <a:lstStyle/>
        <a:p>
          <a:r>
            <a:rPr lang="en-GB" dirty="0">
              <a:latin typeface="Calibri" panose="020F0502020204030204" pitchFamily="34" charset="0"/>
              <a:ea typeface="Calibri" panose="020F0502020204030204" pitchFamily="34" charset="0"/>
              <a:cs typeface="Times New Roman" panose="02020603050405020304" pitchFamily="18" charset="0"/>
            </a:rPr>
            <a:t>Overall reduction of demand as some communities already using energy produced from Community Energy projects </a:t>
          </a:r>
          <a:endParaRPr lang="en-US" dirty="0"/>
        </a:p>
      </dgm:t>
    </dgm:pt>
    <dgm:pt modelId="{9570691A-80E4-480A-BC31-EF3F62B4E6F6}" type="parTrans" cxnId="{63902AD1-1D32-4C36-9302-E1539050B50E}">
      <dgm:prSet/>
      <dgm:spPr/>
      <dgm:t>
        <a:bodyPr/>
        <a:lstStyle/>
        <a:p>
          <a:endParaRPr lang="en-US"/>
        </a:p>
      </dgm:t>
    </dgm:pt>
    <dgm:pt modelId="{A051D640-AD2C-48AA-B7A8-C139759550A7}" type="sibTrans" cxnId="{63902AD1-1D32-4C36-9302-E1539050B50E}">
      <dgm:prSet/>
      <dgm:spPr/>
      <dgm:t>
        <a:bodyPr/>
        <a:lstStyle/>
        <a:p>
          <a:endParaRPr lang="en-US"/>
        </a:p>
      </dgm:t>
    </dgm:pt>
    <dgm:pt modelId="{5EB0046A-414A-46A3-825C-A5A6A30518AB}">
      <dgm:prSet/>
      <dgm:spPr/>
      <dgm:t>
        <a:bodyPr/>
        <a:lstStyle/>
        <a:p>
          <a:r>
            <a:rPr lang="en-GB" dirty="0">
              <a:latin typeface="Calibri" panose="020F0502020204030204" pitchFamily="34" charset="0"/>
              <a:ea typeface="Calibri" panose="020F0502020204030204" pitchFamily="34" charset="0"/>
              <a:cs typeface="Times New Roman" panose="02020603050405020304" pitchFamily="18" charset="0"/>
            </a:rPr>
            <a:t>Education and awareness raising, driving of local interest </a:t>
          </a:r>
          <a:endParaRPr lang="en-US" dirty="0"/>
        </a:p>
      </dgm:t>
    </dgm:pt>
    <dgm:pt modelId="{1E1D38D5-0EB6-4E12-97EC-030C6A9B7080}" type="parTrans" cxnId="{17771489-F1AF-423C-86D3-CD3224279BD9}">
      <dgm:prSet/>
      <dgm:spPr/>
      <dgm:t>
        <a:bodyPr/>
        <a:lstStyle/>
        <a:p>
          <a:endParaRPr lang="en-US"/>
        </a:p>
      </dgm:t>
    </dgm:pt>
    <dgm:pt modelId="{732B6C0E-DBC8-4EDC-99B8-0949C7076247}" type="sibTrans" cxnId="{17771489-F1AF-423C-86D3-CD3224279BD9}">
      <dgm:prSet/>
      <dgm:spPr/>
      <dgm:t>
        <a:bodyPr/>
        <a:lstStyle/>
        <a:p>
          <a:endParaRPr lang="en-US"/>
        </a:p>
      </dgm:t>
    </dgm:pt>
    <dgm:pt modelId="{6B37E9D9-082A-4F2E-9D65-EBFDA84685BA}" type="pres">
      <dgm:prSet presAssocID="{DFB1BCBF-A01A-4B34-856E-777E056A94B9}" presName="linear" presStyleCnt="0">
        <dgm:presLayoutVars>
          <dgm:animLvl val="lvl"/>
          <dgm:resizeHandles val="exact"/>
        </dgm:presLayoutVars>
      </dgm:prSet>
      <dgm:spPr/>
    </dgm:pt>
    <dgm:pt modelId="{991657C9-01CD-4C1E-98D8-A807ADCCAA56}" type="pres">
      <dgm:prSet presAssocID="{5EE88FE7-FA66-42FD-9BB2-5EE778123E20}" presName="parentText" presStyleLbl="node1" presStyleIdx="0" presStyleCnt="8">
        <dgm:presLayoutVars>
          <dgm:chMax val="0"/>
          <dgm:bulletEnabled val="1"/>
        </dgm:presLayoutVars>
      </dgm:prSet>
      <dgm:spPr/>
    </dgm:pt>
    <dgm:pt modelId="{633836C5-E32E-4E4F-BA75-85FB11784FD5}" type="pres">
      <dgm:prSet presAssocID="{0186C99F-63BB-49DC-B8F4-0AFF395FB50D}" presName="spacer" presStyleCnt="0"/>
      <dgm:spPr/>
    </dgm:pt>
    <dgm:pt modelId="{646534A7-9FA4-49EF-8243-C89DE27417A5}" type="pres">
      <dgm:prSet presAssocID="{8C1C9B17-B4E8-4C09-B1D2-E9B2B17B5A68}" presName="parentText" presStyleLbl="node1" presStyleIdx="1" presStyleCnt="8">
        <dgm:presLayoutVars>
          <dgm:chMax val="0"/>
          <dgm:bulletEnabled val="1"/>
        </dgm:presLayoutVars>
      </dgm:prSet>
      <dgm:spPr/>
    </dgm:pt>
    <dgm:pt modelId="{C0807C1A-DF47-46FB-AD70-9AF3FACA6B50}" type="pres">
      <dgm:prSet presAssocID="{BF435FED-EEBD-49FB-B5E8-92372DCE2749}" presName="spacer" presStyleCnt="0"/>
      <dgm:spPr/>
    </dgm:pt>
    <dgm:pt modelId="{43FC606A-AA57-4B89-B5A4-05302DAFC599}" type="pres">
      <dgm:prSet presAssocID="{6A7EC872-FEB5-4967-8566-C28381F6A6AF}" presName="parentText" presStyleLbl="node1" presStyleIdx="2" presStyleCnt="8">
        <dgm:presLayoutVars>
          <dgm:chMax val="0"/>
          <dgm:bulletEnabled val="1"/>
        </dgm:presLayoutVars>
      </dgm:prSet>
      <dgm:spPr/>
    </dgm:pt>
    <dgm:pt modelId="{D5098CED-2681-4A08-9C44-96E70EDBEBD9}" type="pres">
      <dgm:prSet presAssocID="{832DF3A2-9344-4DB9-A33F-60CA8A2B85D1}" presName="spacer" presStyleCnt="0"/>
      <dgm:spPr/>
    </dgm:pt>
    <dgm:pt modelId="{79520362-FA46-413E-8FD4-32558D44DDCF}" type="pres">
      <dgm:prSet presAssocID="{D234405F-398C-4C61-BC44-A04C937BDBCA}" presName="parentText" presStyleLbl="node1" presStyleIdx="3" presStyleCnt="8">
        <dgm:presLayoutVars>
          <dgm:chMax val="0"/>
          <dgm:bulletEnabled val="1"/>
        </dgm:presLayoutVars>
      </dgm:prSet>
      <dgm:spPr/>
    </dgm:pt>
    <dgm:pt modelId="{A1D96A8B-BFA0-4960-8FC6-22BDBB848368}" type="pres">
      <dgm:prSet presAssocID="{B2F61D36-2A45-427C-93A1-AD36CB365424}" presName="spacer" presStyleCnt="0"/>
      <dgm:spPr/>
    </dgm:pt>
    <dgm:pt modelId="{47541980-A1FC-456A-AF69-A645197F7AC3}" type="pres">
      <dgm:prSet presAssocID="{959875BB-7177-46B2-ADDC-CC42E9379D43}" presName="parentText" presStyleLbl="node1" presStyleIdx="4" presStyleCnt="8">
        <dgm:presLayoutVars>
          <dgm:chMax val="0"/>
          <dgm:bulletEnabled val="1"/>
        </dgm:presLayoutVars>
      </dgm:prSet>
      <dgm:spPr/>
    </dgm:pt>
    <dgm:pt modelId="{E39742F7-31F1-4192-A95A-344FA56661EB}" type="pres">
      <dgm:prSet presAssocID="{0FF1E849-A1AF-471E-84DB-EDE49E070988}" presName="spacer" presStyleCnt="0"/>
      <dgm:spPr/>
    </dgm:pt>
    <dgm:pt modelId="{F22365AA-9143-4B85-96CB-F2886F6CC505}" type="pres">
      <dgm:prSet presAssocID="{DD3614C8-42FD-4779-926C-E791F73B565C}" presName="parentText" presStyleLbl="node1" presStyleIdx="5" presStyleCnt="8">
        <dgm:presLayoutVars>
          <dgm:chMax val="0"/>
          <dgm:bulletEnabled val="1"/>
        </dgm:presLayoutVars>
      </dgm:prSet>
      <dgm:spPr/>
    </dgm:pt>
    <dgm:pt modelId="{78BA0C31-4E79-468E-8DF0-0796C430808A}" type="pres">
      <dgm:prSet presAssocID="{F5F91E45-EAEE-453F-85AE-680CBE4945C0}" presName="spacer" presStyleCnt="0"/>
      <dgm:spPr/>
    </dgm:pt>
    <dgm:pt modelId="{3BF5CFFD-1B60-45DA-A681-CD339CCA663D}" type="pres">
      <dgm:prSet presAssocID="{7C39015F-AE6E-4632-BFFB-0E1CFBD56176}" presName="parentText" presStyleLbl="node1" presStyleIdx="6" presStyleCnt="8">
        <dgm:presLayoutVars>
          <dgm:chMax val="0"/>
          <dgm:bulletEnabled val="1"/>
        </dgm:presLayoutVars>
      </dgm:prSet>
      <dgm:spPr/>
    </dgm:pt>
    <dgm:pt modelId="{4CE7ABDF-8C3B-4BC5-B526-062978040759}" type="pres">
      <dgm:prSet presAssocID="{A051D640-AD2C-48AA-B7A8-C139759550A7}" presName="spacer" presStyleCnt="0"/>
      <dgm:spPr/>
    </dgm:pt>
    <dgm:pt modelId="{44C88240-A9A1-4969-99BB-C2680D745514}" type="pres">
      <dgm:prSet presAssocID="{5EB0046A-414A-46A3-825C-A5A6A30518AB}" presName="parentText" presStyleLbl="node1" presStyleIdx="7" presStyleCnt="8">
        <dgm:presLayoutVars>
          <dgm:chMax val="0"/>
          <dgm:bulletEnabled val="1"/>
        </dgm:presLayoutVars>
      </dgm:prSet>
      <dgm:spPr/>
    </dgm:pt>
  </dgm:ptLst>
  <dgm:cxnLst>
    <dgm:cxn modelId="{322E9F20-78C9-4203-B66F-3098D9FC848A}" type="presOf" srcId="{DFB1BCBF-A01A-4B34-856E-777E056A94B9}" destId="{6B37E9D9-082A-4F2E-9D65-EBFDA84685BA}" srcOrd="0" destOrd="0" presId="urn:microsoft.com/office/officeart/2005/8/layout/vList2"/>
    <dgm:cxn modelId="{33D4C32B-9609-448B-A30A-E991C3E24DBB}" type="presOf" srcId="{5EB0046A-414A-46A3-825C-A5A6A30518AB}" destId="{44C88240-A9A1-4969-99BB-C2680D745514}" srcOrd="0" destOrd="0" presId="urn:microsoft.com/office/officeart/2005/8/layout/vList2"/>
    <dgm:cxn modelId="{B89B7D30-10FE-4BB1-A0F9-DF685A57A151}" srcId="{DFB1BCBF-A01A-4B34-856E-777E056A94B9}" destId="{D234405F-398C-4C61-BC44-A04C937BDBCA}" srcOrd="3" destOrd="0" parTransId="{981DDD81-F0D9-48AE-9D2E-9556E04E80E9}" sibTransId="{B2F61D36-2A45-427C-93A1-AD36CB365424}"/>
    <dgm:cxn modelId="{06B58C3F-DF5C-458D-B15D-C2C413D64D31}" srcId="{DFB1BCBF-A01A-4B34-856E-777E056A94B9}" destId="{959875BB-7177-46B2-ADDC-CC42E9379D43}" srcOrd="4" destOrd="0" parTransId="{71D70143-A9A7-4682-8544-765D2AF51813}" sibTransId="{0FF1E849-A1AF-471E-84DB-EDE49E070988}"/>
    <dgm:cxn modelId="{6933CE41-7995-4526-8382-A6B6ED3D6B2D}" type="presOf" srcId="{DD3614C8-42FD-4779-926C-E791F73B565C}" destId="{F22365AA-9143-4B85-96CB-F2886F6CC505}" srcOrd="0" destOrd="0" presId="urn:microsoft.com/office/officeart/2005/8/layout/vList2"/>
    <dgm:cxn modelId="{10375C63-1897-4081-902E-BCB62A12F0B8}" type="presOf" srcId="{959875BB-7177-46B2-ADDC-CC42E9379D43}" destId="{47541980-A1FC-456A-AF69-A645197F7AC3}" srcOrd="0" destOrd="0" presId="urn:microsoft.com/office/officeart/2005/8/layout/vList2"/>
    <dgm:cxn modelId="{389B7778-105E-4147-80BA-A6C66785D3CB}" srcId="{DFB1BCBF-A01A-4B34-856E-777E056A94B9}" destId="{8C1C9B17-B4E8-4C09-B1D2-E9B2B17B5A68}" srcOrd="1" destOrd="0" parTransId="{EF3F09DE-908E-4897-B789-978BA4156C5D}" sibTransId="{BF435FED-EEBD-49FB-B5E8-92372DCE2749}"/>
    <dgm:cxn modelId="{17BF9583-FAAC-4798-A957-811DE98776CD}" type="presOf" srcId="{D234405F-398C-4C61-BC44-A04C937BDBCA}" destId="{79520362-FA46-413E-8FD4-32558D44DDCF}" srcOrd="0" destOrd="0" presId="urn:microsoft.com/office/officeart/2005/8/layout/vList2"/>
    <dgm:cxn modelId="{17771489-F1AF-423C-86D3-CD3224279BD9}" srcId="{DFB1BCBF-A01A-4B34-856E-777E056A94B9}" destId="{5EB0046A-414A-46A3-825C-A5A6A30518AB}" srcOrd="7" destOrd="0" parTransId="{1E1D38D5-0EB6-4E12-97EC-030C6A9B7080}" sibTransId="{732B6C0E-DBC8-4EDC-99B8-0949C7076247}"/>
    <dgm:cxn modelId="{4E9EEA89-6FB6-4F67-909F-0105C67675B8}" type="presOf" srcId="{5EE88FE7-FA66-42FD-9BB2-5EE778123E20}" destId="{991657C9-01CD-4C1E-98D8-A807ADCCAA56}" srcOrd="0" destOrd="0" presId="urn:microsoft.com/office/officeart/2005/8/layout/vList2"/>
    <dgm:cxn modelId="{3F4AA29C-E8D8-4CE5-8B76-7A9BB381D630}" srcId="{DFB1BCBF-A01A-4B34-856E-777E056A94B9}" destId="{DD3614C8-42FD-4779-926C-E791F73B565C}" srcOrd="5" destOrd="0" parTransId="{233EDDF5-EAB9-4514-956E-3345067DDA95}" sibTransId="{F5F91E45-EAEE-453F-85AE-680CBE4945C0}"/>
    <dgm:cxn modelId="{C72FE5A2-5B9C-40C2-8C2A-E38F45D9A330}" srcId="{DFB1BCBF-A01A-4B34-856E-777E056A94B9}" destId="{6A7EC872-FEB5-4967-8566-C28381F6A6AF}" srcOrd="2" destOrd="0" parTransId="{4B89EBCB-6736-4190-935E-C9F79E2327C8}" sibTransId="{832DF3A2-9344-4DB9-A33F-60CA8A2B85D1}"/>
    <dgm:cxn modelId="{C3FBC0A3-F7DF-41A4-BF37-46C4468F4202}" type="presOf" srcId="{7C39015F-AE6E-4632-BFFB-0E1CFBD56176}" destId="{3BF5CFFD-1B60-45DA-A681-CD339CCA663D}" srcOrd="0" destOrd="0" presId="urn:microsoft.com/office/officeart/2005/8/layout/vList2"/>
    <dgm:cxn modelId="{18BB0FA5-F041-43B3-A335-F52010A239EE}" srcId="{DFB1BCBF-A01A-4B34-856E-777E056A94B9}" destId="{5EE88FE7-FA66-42FD-9BB2-5EE778123E20}" srcOrd="0" destOrd="0" parTransId="{A8C2CBB6-AADF-4EC7-8AE1-803A2AE42275}" sibTransId="{0186C99F-63BB-49DC-B8F4-0AFF395FB50D}"/>
    <dgm:cxn modelId="{2FC71FCB-E31B-4CEB-ABE3-476EFF0D85B6}" type="presOf" srcId="{6A7EC872-FEB5-4967-8566-C28381F6A6AF}" destId="{43FC606A-AA57-4B89-B5A4-05302DAFC599}" srcOrd="0" destOrd="0" presId="urn:microsoft.com/office/officeart/2005/8/layout/vList2"/>
    <dgm:cxn modelId="{63902AD1-1D32-4C36-9302-E1539050B50E}" srcId="{DFB1BCBF-A01A-4B34-856E-777E056A94B9}" destId="{7C39015F-AE6E-4632-BFFB-0E1CFBD56176}" srcOrd="6" destOrd="0" parTransId="{9570691A-80E4-480A-BC31-EF3F62B4E6F6}" sibTransId="{A051D640-AD2C-48AA-B7A8-C139759550A7}"/>
    <dgm:cxn modelId="{9BC4A5F6-D3D4-4DF8-8646-FE7B4B2DC481}" type="presOf" srcId="{8C1C9B17-B4E8-4C09-B1D2-E9B2B17B5A68}" destId="{646534A7-9FA4-49EF-8243-C89DE27417A5}" srcOrd="0" destOrd="0" presId="urn:microsoft.com/office/officeart/2005/8/layout/vList2"/>
    <dgm:cxn modelId="{42BD8373-619B-4835-8A9C-8A420F83AC2C}" type="presParOf" srcId="{6B37E9D9-082A-4F2E-9D65-EBFDA84685BA}" destId="{991657C9-01CD-4C1E-98D8-A807ADCCAA56}" srcOrd="0" destOrd="0" presId="urn:microsoft.com/office/officeart/2005/8/layout/vList2"/>
    <dgm:cxn modelId="{AB90C38B-F00C-4439-B492-95667F60EC6F}" type="presParOf" srcId="{6B37E9D9-082A-4F2E-9D65-EBFDA84685BA}" destId="{633836C5-E32E-4E4F-BA75-85FB11784FD5}" srcOrd="1" destOrd="0" presId="urn:microsoft.com/office/officeart/2005/8/layout/vList2"/>
    <dgm:cxn modelId="{236FBA6E-3C45-493B-8B33-BA0D4B2AA4B1}" type="presParOf" srcId="{6B37E9D9-082A-4F2E-9D65-EBFDA84685BA}" destId="{646534A7-9FA4-49EF-8243-C89DE27417A5}" srcOrd="2" destOrd="0" presId="urn:microsoft.com/office/officeart/2005/8/layout/vList2"/>
    <dgm:cxn modelId="{B046FA7C-A251-4615-8C50-0A4B94AF91E3}" type="presParOf" srcId="{6B37E9D9-082A-4F2E-9D65-EBFDA84685BA}" destId="{C0807C1A-DF47-46FB-AD70-9AF3FACA6B50}" srcOrd="3" destOrd="0" presId="urn:microsoft.com/office/officeart/2005/8/layout/vList2"/>
    <dgm:cxn modelId="{5C8C1539-5C5C-49D0-A4BE-6B44D9FF8FDE}" type="presParOf" srcId="{6B37E9D9-082A-4F2E-9D65-EBFDA84685BA}" destId="{43FC606A-AA57-4B89-B5A4-05302DAFC599}" srcOrd="4" destOrd="0" presId="urn:microsoft.com/office/officeart/2005/8/layout/vList2"/>
    <dgm:cxn modelId="{1B3AFED3-D046-4BF9-B28C-9884F07A91BC}" type="presParOf" srcId="{6B37E9D9-082A-4F2E-9D65-EBFDA84685BA}" destId="{D5098CED-2681-4A08-9C44-96E70EDBEBD9}" srcOrd="5" destOrd="0" presId="urn:microsoft.com/office/officeart/2005/8/layout/vList2"/>
    <dgm:cxn modelId="{47783996-7BB0-43DF-97B0-98BF8E675FAC}" type="presParOf" srcId="{6B37E9D9-082A-4F2E-9D65-EBFDA84685BA}" destId="{79520362-FA46-413E-8FD4-32558D44DDCF}" srcOrd="6" destOrd="0" presId="urn:microsoft.com/office/officeart/2005/8/layout/vList2"/>
    <dgm:cxn modelId="{55110B36-BDB1-4453-91AB-39FA61041684}" type="presParOf" srcId="{6B37E9D9-082A-4F2E-9D65-EBFDA84685BA}" destId="{A1D96A8B-BFA0-4960-8FC6-22BDBB848368}" srcOrd="7" destOrd="0" presId="urn:microsoft.com/office/officeart/2005/8/layout/vList2"/>
    <dgm:cxn modelId="{9448FB41-DC64-4105-AB75-461CCA2B655A}" type="presParOf" srcId="{6B37E9D9-082A-4F2E-9D65-EBFDA84685BA}" destId="{47541980-A1FC-456A-AF69-A645197F7AC3}" srcOrd="8" destOrd="0" presId="urn:microsoft.com/office/officeart/2005/8/layout/vList2"/>
    <dgm:cxn modelId="{2B873222-52EA-4AE5-91FB-957FB21F13DE}" type="presParOf" srcId="{6B37E9D9-082A-4F2E-9D65-EBFDA84685BA}" destId="{E39742F7-31F1-4192-A95A-344FA56661EB}" srcOrd="9" destOrd="0" presId="urn:microsoft.com/office/officeart/2005/8/layout/vList2"/>
    <dgm:cxn modelId="{1B02C697-E97A-43FB-BD51-942A295E4999}" type="presParOf" srcId="{6B37E9D9-082A-4F2E-9D65-EBFDA84685BA}" destId="{F22365AA-9143-4B85-96CB-F2886F6CC505}" srcOrd="10" destOrd="0" presId="urn:microsoft.com/office/officeart/2005/8/layout/vList2"/>
    <dgm:cxn modelId="{1344629D-EA38-4EE5-8F2C-0C28A882B148}" type="presParOf" srcId="{6B37E9D9-082A-4F2E-9D65-EBFDA84685BA}" destId="{78BA0C31-4E79-468E-8DF0-0796C430808A}" srcOrd="11" destOrd="0" presId="urn:microsoft.com/office/officeart/2005/8/layout/vList2"/>
    <dgm:cxn modelId="{7E0F5FD1-8527-4192-A477-1493AF2F4A1A}" type="presParOf" srcId="{6B37E9D9-082A-4F2E-9D65-EBFDA84685BA}" destId="{3BF5CFFD-1B60-45DA-A681-CD339CCA663D}" srcOrd="12" destOrd="0" presId="urn:microsoft.com/office/officeart/2005/8/layout/vList2"/>
    <dgm:cxn modelId="{29B4D6CE-3DD1-4808-B9A4-5F189E0454A6}" type="presParOf" srcId="{6B37E9D9-082A-4F2E-9D65-EBFDA84685BA}" destId="{4CE7ABDF-8C3B-4BC5-B526-062978040759}" srcOrd="13" destOrd="0" presId="urn:microsoft.com/office/officeart/2005/8/layout/vList2"/>
    <dgm:cxn modelId="{9969B298-B258-4399-955F-906C4AEAC1BE}" type="presParOf" srcId="{6B37E9D9-082A-4F2E-9D65-EBFDA84685BA}" destId="{44C88240-A9A1-4969-99BB-C2680D745514}"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B1BCBF-A01A-4B34-856E-777E056A94B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EE88FE7-FA66-42FD-9BB2-5EE778123E20}">
      <dgm:prSet/>
      <dgm:spPr/>
      <dgm:t>
        <a:bodyPr/>
        <a:lstStyle/>
        <a:p>
          <a:r>
            <a:rPr lang="en-GB" dirty="0"/>
            <a:t>Resource for groups.</a:t>
          </a:r>
          <a:endParaRPr lang="en-US" dirty="0"/>
        </a:p>
      </dgm:t>
    </dgm:pt>
    <dgm:pt modelId="{A8C2CBB6-AADF-4EC7-8AE1-803A2AE42275}" type="parTrans" cxnId="{18BB0FA5-F041-43B3-A335-F52010A239EE}">
      <dgm:prSet/>
      <dgm:spPr/>
      <dgm:t>
        <a:bodyPr/>
        <a:lstStyle/>
        <a:p>
          <a:endParaRPr lang="en-US"/>
        </a:p>
      </dgm:t>
    </dgm:pt>
    <dgm:pt modelId="{0186C99F-63BB-49DC-B8F4-0AFF395FB50D}" type="sibTrans" cxnId="{18BB0FA5-F041-43B3-A335-F52010A239EE}">
      <dgm:prSet/>
      <dgm:spPr/>
      <dgm:t>
        <a:bodyPr/>
        <a:lstStyle/>
        <a:p>
          <a:endParaRPr lang="en-US"/>
        </a:p>
      </dgm:t>
    </dgm:pt>
    <dgm:pt modelId="{8C1C9B17-B4E8-4C09-B1D2-E9B2B17B5A68}">
      <dgm:prSet/>
      <dgm:spPr/>
      <dgm:t>
        <a:bodyPr/>
        <a:lstStyle/>
        <a:p>
          <a:r>
            <a:rPr lang="en-GB" dirty="0"/>
            <a:t>Local Authority engagement with groups and capacity constraints.</a:t>
          </a:r>
          <a:endParaRPr lang="en-US" dirty="0"/>
        </a:p>
      </dgm:t>
    </dgm:pt>
    <dgm:pt modelId="{EF3F09DE-908E-4897-B789-978BA4156C5D}" type="parTrans" cxnId="{389B7778-105E-4147-80BA-A6C66785D3CB}">
      <dgm:prSet/>
      <dgm:spPr/>
      <dgm:t>
        <a:bodyPr/>
        <a:lstStyle/>
        <a:p>
          <a:endParaRPr lang="en-US"/>
        </a:p>
      </dgm:t>
    </dgm:pt>
    <dgm:pt modelId="{BF435FED-EEBD-49FB-B5E8-92372DCE2749}" type="sibTrans" cxnId="{389B7778-105E-4147-80BA-A6C66785D3CB}">
      <dgm:prSet/>
      <dgm:spPr/>
      <dgm:t>
        <a:bodyPr/>
        <a:lstStyle/>
        <a:p>
          <a:endParaRPr lang="en-US"/>
        </a:p>
      </dgm:t>
    </dgm:pt>
    <dgm:pt modelId="{6A7EC872-FEB5-4967-8566-C28381F6A6AF}">
      <dgm:prSet/>
      <dgm:spPr/>
      <dgm:t>
        <a:bodyPr/>
        <a:lstStyle/>
        <a:p>
          <a:r>
            <a:rPr lang="en-GB" dirty="0"/>
            <a:t>DNO grid connection constraints.</a:t>
          </a:r>
          <a:endParaRPr lang="en-US" dirty="0"/>
        </a:p>
      </dgm:t>
    </dgm:pt>
    <dgm:pt modelId="{4B89EBCB-6736-4190-935E-C9F79E2327C8}" type="parTrans" cxnId="{C72FE5A2-5B9C-40C2-8C2A-E38F45D9A330}">
      <dgm:prSet/>
      <dgm:spPr/>
      <dgm:t>
        <a:bodyPr/>
        <a:lstStyle/>
        <a:p>
          <a:endParaRPr lang="en-US"/>
        </a:p>
      </dgm:t>
    </dgm:pt>
    <dgm:pt modelId="{832DF3A2-9344-4DB9-A33F-60CA8A2B85D1}" type="sibTrans" cxnId="{C72FE5A2-5B9C-40C2-8C2A-E38F45D9A330}">
      <dgm:prSet/>
      <dgm:spPr/>
      <dgm:t>
        <a:bodyPr/>
        <a:lstStyle/>
        <a:p>
          <a:endParaRPr lang="en-US"/>
        </a:p>
      </dgm:t>
    </dgm:pt>
    <dgm:pt modelId="{D234405F-398C-4C61-BC44-A04C937BDBCA}">
      <dgm:prSet/>
      <dgm:spPr/>
      <dgm:t>
        <a:bodyPr/>
        <a:lstStyle/>
        <a:p>
          <a:r>
            <a:rPr lang="en-GB"/>
            <a:t>Often a lack of collaboration within an area, so work can be duplicated/missed.</a:t>
          </a:r>
          <a:endParaRPr lang="en-US"/>
        </a:p>
      </dgm:t>
    </dgm:pt>
    <dgm:pt modelId="{981DDD81-F0D9-48AE-9D2E-9556E04E80E9}" type="parTrans" cxnId="{B89B7D30-10FE-4BB1-A0F9-DF685A57A151}">
      <dgm:prSet/>
      <dgm:spPr/>
      <dgm:t>
        <a:bodyPr/>
        <a:lstStyle/>
        <a:p>
          <a:endParaRPr lang="en-US"/>
        </a:p>
      </dgm:t>
    </dgm:pt>
    <dgm:pt modelId="{B2F61D36-2A45-427C-93A1-AD36CB365424}" type="sibTrans" cxnId="{B89B7D30-10FE-4BB1-A0F9-DF685A57A151}">
      <dgm:prSet/>
      <dgm:spPr/>
      <dgm:t>
        <a:bodyPr/>
        <a:lstStyle/>
        <a:p>
          <a:endParaRPr lang="en-US"/>
        </a:p>
      </dgm:t>
    </dgm:pt>
    <dgm:pt modelId="{959875BB-7177-46B2-ADDC-CC42E9379D43}">
      <dgm:prSet/>
      <dgm:spPr/>
      <dgm:t>
        <a:bodyPr/>
        <a:lstStyle/>
        <a:p>
          <a:r>
            <a:rPr lang="en-GB"/>
            <a:t>Big corporations undercutting local operators.</a:t>
          </a:r>
          <a:endParaRPr lang="en-US"/>
        </a:p>
      </dgm:t>
    </dgm:pt>
    <dgm:pt modelId="{71D70143-A9A7-4682-8544-765D2AF51813}" type="parTrans" cxnId="{06B58C3F-DF5C-458D-B15D-C2C413D64D31}">
      <dgm:prSet/>
      <dgm:spPr/>
      <dgm:t>
        <a:bodyPr/>
        <a:lstStyle/>
        <a:p>
          <a:endParaRPr lang="en-US"/>
        </a:p>
      </dgm:t>
    </dgm:pt>
    <dgm:pt modelId="{0FF1E849-A1AF-471E-84DB-EDE49E070988}" type="sibTrans" cxnId="{06B58C3F-DF5C-458D-B15D-C2C413D64D31}">
      <dgm:prSet/>
      <dgm:spPr/>
      <dgm:t>
        <a:bodyPr/>
        <a:lstStyle/>
        <a:p>
          <a:endParaRPr lang="en-US"/>
        </a:p>
      </dgm:t>
    </dgm:pt>
    <dgm:pt modelId="{DD3614C8-42FD-4779-926C-E791F73B565C}">
      <dgm:prSet/>
      <dgm:spPr/>
      <dgm:t>
        <a:bodyPr/>
        <a:lstStyle/>
        <a:p>
          <a:r>
            <a:rPr lang="en-GB" dirty="0"/>
            <a:t>Burn out of local energy groups due to ongoing barriers.</a:t>
          </a:r>
          <a:endParaRPr lang="en-US" dirty="0"/>
        </a:p>
      </dgm:t>
    </dgm:pt>
    <dgm:pt modelId="{233EDDF5-EAB9-4514-956E-3345067DDA95}" type="parTrans" cxnId="{3F4AA29C-E8D8-4CE5-8B76-7A9BB381D630}">
      <dgm:prSet/>
      <dgm:spPr/>
      <dgm:t>
        <a:bodyPr/>
        <a:lstStyle/>
        <a:p>
          <a:endParaRPr lang="en-US"/>
        </a:p>
      </dgm:t>
    </dgm:pt>
    <dgm:pt modelId="{F5F91E45-EAEE-453F-85AE-680CBE4945C0}" type="sibTrans" cxnId="{3F4AA29C-E8D8-4CE5-8B76-7A9BB381D630}">
      <dgm:prSet/>
      <dgm:spPr/>
      <dgm:t>
        <a:bodyPr/>
        <a:lstStyle/>
        <a:p>
          <a:endParaRPr lang="en-US"/>
        </a:p>
      </dgm:t>
    </dgm:pt>
    <dgm:pt modelId="{7C39015F-AE6E-4632-BFFB-0E1CFBD56176}">
      <dgm:prSet/>
      <dgm:spPr/>
      <dgm:t>
        <a:bodyPr/>
        <a:lstStyle/>
        <a:p>
          <a:r>
            <a:rPr lang="en-GB" dirty="0"/>
            <a:t>Liaising with larger stakeholders.</a:t>
          </a:r>
          <a:endParaRPr lang="en-US" dirty="0"/>
        </a:p>
      </dgm:t>
    </dgm:pt>
    <dgm:pt modelId="{9570691A-80E4-480A-BC31-EF3F62B4E6F6}" type="parTrans" cxnId="{63902AD1-1D32-4C36-9302-E1539050B50E}">
      <dgm:prSet/>
      <dgm:spPr/>
      <dgm:t>
        <a:bodyPr/>
        <a:lstStyle/>
        <a:p>
          <a:endParaRPr lang="en-US"/>
        </a:p>
      </dgm:t>
    </dgm:pt>
    <dgm:pt modelId="{A051D640-AD2C-48AA-B7A8-C139759550A7}" type="sibTrans" cxnId="{63902AD1-1D32-4C36-9302-E1539050B50E}">
      <dgm:prSet/>
      <dgm:spPr/>
      <dgm:t>
        <a:bodyPr/>
        <a:lstStyle/>
        <a:p>
          <a:endParaRPr lang="en-US"/>
        </a:p>
      </dgm:t>
    </dgm:pt>
    <dgm:pt modelId="{5EB0046A-414A-46A3-825C-A5A6A30518AB}">
      <dgm:prSet/>
      <dgm:spPr/>
      <dgm:t>
        <a:bodyPr/>
        <a:lstStyle/>
        <a:p>
          <a:r>
            <a:rPr lang="en-GB"/>
            <a:t>Policy sets the tone for Community Energy.</a:t>
          </a:r>
          <a:endParaRPr lang="en-US"/>
        </a:p>
      </dgm:t>
    </dgm:pt>
    <dgm:pt modelId="{1E1D38D5-0EB6-4E12-97EC-030C6A9B7080}" type="parTrans" cxnId="{17771489-F1AF-423C-86D3-CD3224279BD9}">
      <dgm:prSet/>
      <dgm:spPr/>
      <dgm:t>
        <a:bodyPr/>
        <a:lstStyle/>
        <a:p>
          <a:endParaRPr lang="en-US"/>
        </a:p>
      </dgm:t>
    </dgm:pt>
    <dgm:pt modelId="{732B6C0E-DBC8-4EDC-99B8-0949C7076247}" type="sibTrans" cxnId="{17771489-F1AF-423C-86D3-CD3224279BD9}">
      <dgm:prSet/>
      <dgm:spPr/>
      <dgm:t>
        <a:bodyPr/>
        <a:lstStyle/>
        <a:p>
          <a:endParaRPr lang="en-US"/>
        </a:p>
      </dgm:t>
    </dgm:pt>
    <dgm:pt modelId="{63497519-1CD9-4FC0-A02F-ED5AA9D1FA95}" type="pres">
      <dgm:prSet presAssocID="{DFB1BCBF-A01A-4B34-856E-777E056A94B9}" presName="linear" presStyleCnt="0">
        <dgm:presLayoutVars>
          <dgm:animLvl val="lvl"/>
          <dgm:resizeHandles val="exact"/>
        </dgm:presLayoutVars>
      </dgm:prSet>
      <dgm:spPr/>
    </dgm:pt>
    <dgm:pt modelId="{D846E536-A3D1-43A8-938D-1AA26842F8FE}" type="pres">
      <dgm:prSet presAssocID="{5EE88FE7-FA66-42FD-9BB2-5EE778123E20}" presName="parentText" presStyleLbl="node1" presStyleIdx="0" presStyleCnt="8">
        <dgm:presLayoutVars>
          <dgm:chMax val="0"/>
          <dgm:bulletEnabled val="1"/>
        </dgm:presLayoutVars>
      </dgm:prSet>
      <dgm:spPr/>
    </dgm:pt>
    <dgm:pt modelId="{ABE559E1-E881-4D27-9782-705D4285B77C}" type="pres">
      <dgm:prSet presAssocID="{0186C99F-63BB-49DC-B8F4-0AFF395FB50D}" presName="spacer" presStyleCnt="0"/>
      <dgm:spPr/>
    </dgm:pt>
    <dgm:pt modelId="{19D995F0-76C3-4FE0-BBC8-F845D4BBA3FF}" type="pres">
      <dgm:prSet presAssocID="{8C1C9B17-B4E8-4C09-B1D2-E9B2B17B5A68}" presName="parentText" presStyleLbl="node1" presStyleIdx="1" presStyleCnt="8">
        <dgm:presLayoutVars>
          <dgm:chMax val="0"/>
          <dgm:bulletEnabled val="1"/>
        </dgm:presLayoutVars>
      </dgm:prSet>
      <dgm:spPr/>
    </dgm:pt>
    <dgm:pt modelId="{A9E066DA-415E-4C15-A292-F0CFC1BACE1B}" type="pres">
      <dgm:prSet presAssocID="{BF435FED-EEBD-49FB-B5E8-92372DCE2749}" presName="spacer" presStyleCnt="0"/>
      <dgm:spPr/>
    </dgm:pt>
    <dgm:pt modelId="{22FF5FAF-B1BE-45F7-829F-AA391B867285}" type="pres">
      <dgm:prSet presAssocID="{6A7EC872-FEB5-4967-8566-C28381F6A6AF}" presName="parentText" presStyleLbl="node1" presStyleIdx="2" presStyleCnt="8">
        <dgm:presLayoutVars>
          <dgm:chMax val="0"/>
          <dgm:bulletEnabled val="1"/>
        </dgm:presLayoutVars>
      </dgm:prSet>
      <dgm:spPr/>
    </dgm:pt>
    <dgm:pt modelId="{C005DFC5-9453-4B44-95F0-9EB302B529F2}" type="pres">
      <dgm:prSet presAssocID="{832DF3A2-9344-4DB9-A33F-60CA8A2B85D1}" presName="spacer" presStyleCnt="0"/>
      <dgm:spPr/>
    </dgm:pt>
    <dgm:pt modelId="{C540F663-B167-4C15-BA59-8655692F4244}" type="pres">
      <dgm:prSet presAssocID="{D234405F-398C-4C61-BC44-A04C937BDBCA}" presName="parentText" presStyleLbl="node1" presStyleIdx="3" presStyleCnt="8">
        <dgm:presLayoutVars>
          <dgm:chMax val="0"/>
          <dgm:bulletEnabled val="1"/>
        </dgm:presLayoutVars>
      </dgm:prSet>
      <dgm:spPr/>
    </dgm:pt>
    <dgm:pt modelId="{7B92F340-9115-4A7D-AD63-9104E1C36A59}" type="pres">
      <dgm:prSet presAssocID="{B2F61D36-2A45-427C-93A1-AD36CB365424}" presName="spacer" presStyleCnt="0"/>
      <dgm:spPr/>
    </dgm:pt>
    <dgm:pt modelId="{11CA2326-6EEC-4D50-B518-D6831C25B145}" type="pres">
      <dgm:prSet presAssocID="{959875BB-7177-46B2-ADDC-CC42E9379D43}" presName="parentText" presStyleLbl="node1" presStyleIdx="4" presStyleCnt="8">
        <dgm:presLayoutVars>
          <dgm:chMax val="0"/>
          <dgm:bulletEnabled val="1"/>
        </dgm:presLayoutVars>
      </dgm:prSet>
      <dgm:spPr/>
    </dgm:pt>
    <dgm:pt modelId="{B20F26FB-6A4F-4D45-82A7-E8FC4EB69B4D}" type="pres">
      <dgm:prSet presAssocID="{0FF1E849-A1AF-471E-84DB-EDE49E070988}" presName="spacer" presStyleCnt="0"/>
      <dgm:spPr/>
    </dgm:pt>
    <dgm:pt modelId="{39B9BA93-DC44-462C-BC3F-F428E63AA2DA}" type="pres">
      <dgm:prSet presAssocID="{DD3614C8-42FD-4779-926C-E791F73B565C}" presName="parentText" presStyleLbl="node1" presStyleIdx="5" presStyleCnt="8">
        <dgm:presLayoutVars>
          <dgm:chMax val="0"/>
          <dgm:bulletEnabled val="1"/>
        </dgm:presLayoutVars>
      </dgm:prSet>
      <dgm:spPr/>
    </dgm:pt>
    <dgm:pt modelId="{6596FC86-4564-4988-8700-6D301DB0957B}" type="pres">
      <dgm:prSet presAssocID="{F5F91E45-EAEE-453F-85AE-680CBE4945C0}" presName="spacer" presStyleCnt="0"/>
      <dgm:spPr/>
    </dgm:pt>
    <dgm:pt modelId="{C03A69BF-F5E1-4E20-B21A-C1EA9DB9AFC2}" type="pres">
      <dgm:prSet presAssocID="{7C39015F-AE6E-4632-BFFB-0E1CFBD56176}" presName="parentText" presStyleLbl="node1" presStyleIdx="6" presStyleCnt="8">
        <dgm:presLayoutVars>
          <dgm:chMax val="0"/>
          <dgm:bulletEnabled val="1"/>
        </dgm:presLayoutVars>
      </dgm:prSet>
      <dgm:spPr/>
    </dgm:pt>
    <dgm:pt modelId="{BE30FA5F-A7A6-4815-AC8E-DDF343FF3BA4}" type="pres">
      <dgm:prSet presAssocID="{A051D640-AD2C-48AA-B7A8-C139759550A7}" presName="spacer" presStyleCnt="0"/>
      <dgm:spPr/>
    </dgm:pt>
    <dgm:pt modelId="{A91FD182-20C1-4A50-9E56-DEF00EF9DDF6}" type="pres">
      <dgm:prSet presAssocID="{5EB0046A-414A-46A3-825C-A5A6A30518AB}" presName="parentText" presStyleLbl="node1" presStyleIdx="7" presStyleCnt="8">
        <dgm:presLayoutVars>
          <dgm:chMax val="0"/>
          <dgm:bulletEnabled val="1"/>
        </dgm:presLayoutVars>
      </dgm:prSet>
      <dgm:spPr/>
    </dgm:pt>
  </dgm:ptLst>
  <dgm:cxnLst>
    <dgm:cxn modelId="{AEB81605-2F06-4AEB-AE29-A415CEEE8295}" type="presOf" srcId="{6A7EC872-FEB5-4967-8566-C28381F6A6AF}" destId="{22FF5FAF-B1BE-45F7-829F-AA391B867285}" srcOrd="0" destOrd="0" presId="urn:microsoft.com/office/officeart/2005/8/layout/vList2"/>
    <dgm:cxn modelId="{21683B28-7E5C-4F9A-BF4B-BAF38590596C}" type="presOf" srcId="{5EE88FE7-FA66-42FD-9BB2-5EE778123E20}" destId="{D846E536-A3D1-43A8-938D-1AA26842F8FE}" srcOrd="0" destOrd="0" presId="urn:microsoft.com/office/officeart/2005/8/layout/vList2"/>
    <dgm:cxn modelId="{B89B7D30-10FE-4BB1-A0F9-DF685A57A151}" srcId="{DFB1BCBF-A01A-4B34-856E-777E056A94B9}" destId="{D234405F-398C-4C61-BC44-A04C937BDBCA}" srcOrd="3" destOrd="0" parTransId="{981DDD81-F0D9-48AE-9D2E-9556E04E80E9}" sibTransId="{B2F61D36-2A45-427C-93A1-AD36CB365424}"/>
    <dgm:cxn modelId="{06B58C3F-DF5C-458D-B15D-C2C413D64D31}" srcId="{DFB1BCBF-A01A-4B34-856E-777E056A94B9}" destId="{959875BB-7177-46B2-ADDC-CC42E9379D43}" srcOrd="4" destOrd="0" parTransId="{71D70143-A9A7-4682-8544-765D2AF51813}" sibTransId="{0FF1E849-A1AF-471E-84DB-EDE49E070988}"/>
    <dgm:cxn modelId="{BFEB3A42-EED0-465B-A144-127B6D07D4B4}" type="presOf" srcId="{959875BB-7177-46B2-ADDC-CC42E9379D43}" destId="{11CA2326-6EEC-4D50-B518-D6831C25B145}" srcOrd="0" destOrd="0" presId="urn:microsoft.com/office/officeart/2005/8/layout/vList2"/>
    <dgm:cxn modelId="{389B7778-105E-4147-80BA-A6C66785D3CB}" srcId="{DFB1BCBF-A01A-4B34-856E-777E056A94B9}" destId="{8C1C9B17-B4E8-4C09-B1D2-E9B2B17B5A68}" srcOrd="1" destOrd="0" parTransId="{EF3F09DE-908E-4897-B789-978BA4156C5D}" sibTransId="{BF435FED-EEBD-49FB-B5E8-92372DCE2749}"/>
    <dgm:cxn modelId="{9EC02581-E923-4B4F-94B9-6F8C38D8B92C}" type="presOf" srcId="{5EB0046A-414A-46A3-825C-A5A6A30518AB}" destId="{A91FD182-20C1-4A50-9E56-DEF00EF9DDF6}" srcOrd="0" destOrd="0" presId="urn:microsoft.com/office/officeart/2005/8/layout/vList2"/>
    <dgm:cxn modelId="{63366A87-25CB-4D56-9864-9665FD7083B8}" type="presOf" srcId="{7C39015F-AE6E-4632-BFFB-0E1CFBD56176}" destId="{C03A69BF-F5E1-4E20-B21A-C1EA9DB9AFC2}" srcOrd="0" destOrd="0" presId="urn:microsoft.com/office/officeart/2005/8/layout/vList2"/>
    <dgm:cxn modelId="{17771489-F1AF-423C-86D3-CD3224279BD9}" srcId="{DFB1BCBF-A01A-4B34-856E-777E056A94B9}" destId="{5EB0046A-414A-46A3-825C-A5A6A30518AB}" srcOrd="7" destOrd="0" parTransId="{1E1D38D5-0EB6-4E12-97EC-030C6A9B7080}" sibTransId="{732B6C0E-DBC8-4EDC-99B8-0949C7076247}"/>
    <dgm:cxn modelId="{3F4AA29C-E8D8-4CE5-8B76-7A9BB381D630}" srcId="{DFB1BCBF-A01A-4B34-856E-777E056A94B9}" destId="{DD3614C8-42FD-4779-926C-E791F73B565C}" srcOrd="5" destOrd="0" parTransId="{233EDDF5-EAB9-4514-956E-3345067DDA95}" sibTransId="{F5F91E45-EAEE-453F-85AE-680CBE4945C0}"/>
    <dgm:cxn modelId="{C72FE5A2-5B9C-40C2-8C2A-E38F45D9A330}" srcId="{DFB1BCBF-A01A-4B34-856E-777E056A94B9}" destId="{6A7EC872-FEB5-4967-8566-C28381F6A6AF}" srcOrd="2" destOrd="0" parTransId="{4B89EBCB-6736-4190-935E-C9F79E2327C8}" sibTransId="{832DF3A2-9344-4DB9-A33F-60CA8A2B85D1}"/>
    <dgm:cxn modelId="{18BB0FA5-F041-43B3-A335-F52010A239EE}" srcId="{DFB1BCBF-A01A-4B34-856E-777E056A94B9}" destId="{5EE88FE7-FA66-42FD-9BB2-5EE778123E20}" srcOrd="0" destOrd="0" parTransId="{A8C2CBB6-AADF-4EC7-8AE1-803A2AE42275}" sibTransId="{0186C99F-63BB-49DC-B8F4-0AFF395FB50D}"/>
    <dgm:cxn modelId="{03F7A1AF-BF8C-45AC-B18A-3FF4A5F484BD}" type="presOf" srcId="{D234405F-398C-4C61-BC44-A04C937BDBCA}" destId="{C540F663-B167-4C15-BA59-8655692F4244}" srcOrd="0" destOrd="0" presId="urn:microsoft.com/office/officeart/2005/8/layout/vList2"/>
    <dgm:cxn modelId="{6208B1B0-89FD-4A77-B935-BA54F69C7D11}" type="presOf" srcId="{DFB1BCBF-A01A-4B34-856E-777E056A94B9}" destId="{63497519-1CD9-4FC0-A02F-ED5AA9D1FA95}" srcOrd="0" destOrd="0" presId="urn:microsoft.com/office/officeart/2005/8/layout/vList2"/>
    <dgm:cxn modelId="{5A156ED0-FB28-40D6-90F3-E8849832A13B}" type="presOf" srcId="{8C1C9B17-B4E8-4C09-B1D2-E9B2B17B5A68}" destId="{19D995F0-76C3-4FE0-BBC8-F845D4BBA3FF}" srcOrd="0" destOrd="0" presId="urn:microsoft.com/office/officeart/2005/8/layout/vList2"/>
    <dgm:cxn modelId="{63902AD1-1D32-4C36-9302-E1539050B50E}" srcId="{DFB1BCBF-A01A-4B34-856E-777E056A94B9}" destId="{7C39015F-AE6E-4632-BFFB-0E1CFBD56176}" srcOrd="6" destOrd="0" parTransId="{9570691A-80E4-480A-BC31-EF3F62B4E6F6}" sibTransId="{A051D640-AD2C-48AA-B7A8-C139759550A7}"/>
    <dgm:cxn modelId="{77A8FBE0-B05E-4977-BCC0-ADE8BB885F2E}" type="presOf" srcId="{DD3614C8-42FD-4779-926C-E791F73B565C}" destId="{39B9BA93-DC44-462C-BC3F-F428E63AA2DA}" srcOrd="0" destOrd="0" presId="urn:microsoft.com/office/officeart/2005/8/layout/vList2"/>
    <dgm:cxn modelId="{5DFE47DB-6547-4EDF-A07D-E98AC1E70518}" type="presParOf" srcId="{63497519-1CD9-4FC0-A02F-ED5AA9D1FA95}" destId="{D846E536-A3D1-43A8-938D-1AA26842F8FE}" srcOrd="0" destOrd="0" presId="urn:microsoft.com/office/officeart/2005/8/layout/vList2"/>
    <dgm:cxn modelId="{F97170F3-7B7F-481B-AF89-384B1CEA64FE}" type="presParOf" srcId="{63497519-1CD9-4FC0-A02F-ED5AA9D1FA95}" destId="{ABE559E1-E881-4D27-9782-705D4285B77C}" srcOrd="1" destOrd="0" presId="urn:microsoft.com/office/officeart/2005/8/layout/vList2"/>
    <dgm:cxn modelId="{01A40E8F-7371-4072-B137-A2C00E83D270}" type="presParOf" srcId="{63497519-1CD9-4FC0-A02F-ED5AA9D1FA95}" destId="{19D995F0-76C3-4FE0-BBC8-F845D4BBA3FF}" srcOrd="2" destOrd="0" presId="urn:microsoft.com/office/officeart/2005/8/layout/vList2"/>
    <dgm:cxn modelId="{BA7EF836-46BF-434A-B3F7-059B248B8375}" type="presParOf" srcId="{63497519-1CD9-4FC0-A02F-ED5AA9D1FA95}" destId="{A9E066DA-415E-4C15-A292-F0CFC1BACE1B}" srcOrd="3" destOrd="0" presId="urn:microsoft.com/office/officeart/2005/8/layout/vList2"/>
    <dgm:cxn modelId="{004B6F52-9E00-4DFA-8DC9-A4767D6F6057}" type="presParOf" srcId="{63497519-1CD9-4FC0-A02F-ED5AA9D1FA95}" destId="{22FF5FAF-B1BE-45F7-829F-AA391B867285}" srcOrd="4" destOrd="0" presId="urn:microsoft.com/office/officeart/2005/8/layout/vList2"/>
    <dgm:cxn modelId="{1952EE40-1F21-448C-AE87-4B1345CA935E}" type="presParOf" srcId="{63497519-1CD9-4FC0-A02F-ED5AA9D1FA95}" destId="{C005DFC5-9453-4B44-95F0-9EB302B529F2}" srcOrd="5" destOrd="0" presId="urn:microsoft.com/office/officeart/2005/8/layout/vList2"/>
    <dgm:cxn modelId="{D615A085-EA51-40DA-AB2A-15B938A5A766}" type="presParOf" srcId="{63497519-1CD9-4FC0-A02F-ED5AA9D1FA95}" destId="{C540F663-B167-4C15-BA59-8655692F4244}" srcOrd="6" destOrd="0" presId="urn:microsoft.com/office/officeart/2005/8/layout/vList2"/>
    <dgm:cxn modelId="{FE05AD61-8A09-4CCD-9A13-36B07C3EF633}" type="presParOf" srcId="{63497519-1CD9-4FC0-A02F-ED5AA9D1FA95}" destId="{7B92F340-9115-4A7D-AD63-9104E1C36A59}" srcOrd="7" destOrd="0" presId="urn:microsoft.com/office/officeart/2005/8/layout/vList2"/>
    <dgm:cxn modelId="{F1373427-711C-458A-A39E-D7C3766184B0}" type="presParOf" srcId="{63497519-1CD9-4FC0-A02F-ED5AA9D1FA95}" destId="{11CA2326-6EEC-4D50-B518-D6831C25B145}" srcOrd="8" destOrd="0" presId="urn:microsoft.com/office/officeart/2005/8/layout/vList2"/>
    <dgm:cxn modelId="{ED25D3BD-E0FB-47D4-AB6C-E3A99A05DF68}" type="presParOf" srcId="{63497519-1CD9-4FC0-A02F-ED5AA9D1FA95}" destId="{B20F26FB-6A4F-4D45-82A7-E8FC4EB69B4D}" srcOrd="9" destOrd="0" presId="urn:microsoft.com/office/officeart/2005/8/layout/vList2"/>
    <dgm:cxn modelId="{36574BDB-97AB-415E-8D6A-0C6B39543027}" type="presParOf" srcId="{63497519-1CD9-4FC0-A02F-ED5AA9D1FA95}" destId="{39B9BA93-DC44-462C-BC3F-F428E63AA2DA}" srcOrd="10" destOrd="0" presId="urn:microsoft.com/office/officeart/2005/8/layout/vList2"/>
    <dgm:cxn modelId="{1B92CCD8-EAAC-4B71-ACA7-596F3CC7497E}" type="presParOf" srcId="{63497519-1CD9-4FC0-A02F-ED5AA9D1FA95}" destId="{6596FC86-4564-4988-8700-6D301DB0957B}" srcOrd="11" destOrd="0" presId="urn:microsoft.com/office/officeart/2005/8/layout/vList2"/>
    <dgm:cxn modelId="{C6B9DC43-4DB0-4923-80D9-326104595A53}" type="presParOf" srcId="{63497519-1CD9-4FC0-A02F-ED5AA9D1FA95}" destId="{C03A69BF-F5E1-4E20-B21A-C1EA9DB9AFC2}" srcOrd="12" destOrd="0" presId="urn:microsoft.com/office/officeart/2005/8/layout/vList2"/>
    <dgm:cxn modelId="{E27FE171-9970-4567-A8C1-372A118E7507}" type="presParOf" srcId="{63497519-1CD9-4FC0-A02F-ED5AA9D1FA95}" destId="{BE30FA5F-A7A6-4815-AC8E-DDF343FF3BA4}" srcOrd="13" destOrd="0" presId="urn:microsoft.com/office/officeart/2005/8/layout/vList2"/>
    <dgm:cxn modelId="{F139AEEA-2352-44FA-8B82-AC108368D6AB}" type="presParOf" srcId="{63497519-1CD9-4FC0-A02F-ED5AA9D1FA95}" destId="{A91FD182-20C1-4A50-9E56-DEF00EF9DDF6}"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2C6CF0-BEA4-4D77-AF47-8345CC6A541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7314FB2-46FD-4315-8FEB-8EEA1BD55965}">
      <dgm:prSet/>
      <dgm:spPr/>
      <dgm:t>
        <a:bodyPr/>
        <a:lstStyle/>
        <a:p>
          <a:r>
            <a:rPr lang="en-GB" dirty="0"/>
            <a:t>Local Area Energy pilots with Community Energy at the heart of delivery.</a:t>
          </a:r>
          <a:endParaRPr lang="en-US" dirty="0"/>
        </a:p>
      </dgm:t>
    </dgm:pt>
    <dgm:pt modelId="{29D49004-6CAE-4D1F-A57A-BFBA60672E11}" type="parTrans" cxnId="{159D3C31-DC3F-4B97-B696-664031B43C93}">
      <dgm:prSet/>
      <dgm:spPr/>
      <dgm:t>
        <a:bodyPr/>
        <a:lstStyle/>
        <a:p>
          <a:endParaRPr lang="en-US"/>
        </a:p>
      </dgm:t>
    </dgm:pt>
    <dgm:pt modelId="{7644EC99-38A4-4F7A-B57E-5DB8D97FA4C2}" type="sibTrans" cxnId="{159D3C31-DC3F-4B97-B696-664031B43C93}">
      <dgm:prSet/>
      <dgm:spPr/>
      <dgm:t>
        <a:bodyPr/>
        <a:lstStyle/>
        <a:p>
          <a:endParaRPr lang="en-US"/>
        </a:p>
      </dgm:t>
    </dgm:pt>
    <dgm:pt modelId="{BE4FE3EE-A842-4C9C-A999-A0784DFC37B0}">
      <dgm:prSet/>
      <dgm:spPr/>
      <dgm:t>
        <a:bodyPr/>
        <a:lstStyle/>
        <a:p>
          <a:r>
            <a:rPr lang="en-GB"/>
            <a:t>Wider stakeholder roundtables.</a:t>
          </a:r>
          <a:endParaRPr lang="en-US"/>
        </a:p>
      </dgm:t>
    </dgm:pt>
    <dgm:pt modelId="{92955391-0D0A-43D8-956F-0DC9BD506CAC}" type="parTrans" cxnId="{0DE72C16-C306-473D-8A0D-F7AA85356B10}">
      <dgm:prSet/>
      <dgm:spPr/>
      <dgm:t>
        <a:bodyPr/>
        <a:lstStyle/>
        <a:p>
          <a:endParaRPr lang="en-US"/>
        </a:p>
      </dgm:t>
    </dgm:pt>
    <dgm:pt modelId="{FB8CB3F1-B4B0-4916-A012-4304B28AA61B}" type="sibTrans" cxnId="{0DE72C16-C306-473D-8A0D-F7AA85356B10}">
      <dgm:prSet/>
      <dgm:spPr/>
      <dgm:t>
        <a:bodyPr/>
        <a:lstStyle/>
        <a:p>
          <a:endParaRPr lang="en-US"/>
        </a:p>
      </dgm:t>
    </dgm:pt>
    <dgm:pt modelId="{91A0FE17-F7EC-42AE-A366-39FC36049516}">
      <dgm:prSet/>
      <dgm:spPr/>
      <dgm:t>
        <a:bodyPr/>
        <a:lstStyle/>
        <a:p>
          <a:r>
            <a:rPr lang="en-GB"/>
            <a:t>Lobbying.</a:t>
          </a:r>
          <a:endParaRPr lang="en-US"/>
        </a:p>
      </dgm:t>
    </dgm:pt>
    <dgm:pt modelId="{1DCC8DBF-3A8E-4DA6-95FC-D42DA515BCEA}" type="parTrans" cxnId="{394EB58B-600D-4096-911E-A49F34EB3578}">
      <dgm:prSet/>
      <dgm:spPr/>
      <dgm:t>
        <a:bodyPr/>
        <a:lstStyle/>
        <a:p>
          <a:endParaRPr lang="en-US"/>
        </a:p>
      </dgm:t>
    </dgm:pt>
    <dgm:pt modelId="{EAA1EDCC-AAC5-4642-B3AF-0A267A63F73B}" type="sibTrans" cxnId="{394EB58B-600D-4096-911E-A49F34EB3578}">
      <dgm:prSet/>
      <dgm:spPr/>
      <dgm:t>
        <a:bodyPr/>
        <a:lstStyle/>
        <a:p>
          <a:endParaRPr lang="en-US"/>
        </a:p>
      </dgm:t>
    </dgm:pt>
    <dgm:pt modelId="{B5760DBF-FFE8-42B2-A56F-51C4CB235727}">
      <dgm:prSet/>
      <dgm:spPr/>
      <dgm:t>
        <a:bodyPr/>
        <a:lstStyle/>
        <a:p>
          <a:r>
            <a:rPr lang="en-GB" dirty="0"/>
            <a:t>Best practice and lessons learned shared between groups delivering similar projects, and between Local Authorities.</a:t>
          </a:r>
          <a:endParaRPr lang="en-US" dirty="0"/>
        </a:p>
      </dgm:t>
    </dgm:pt>
    <dgm:pt modelId="{64A82AD7-1425-4160-82F8-933C564573EC}" type="parTrans" cxnId="{CF5C8DA3-E7BF-46C5-8425-53BA056E2789}">
      <dgm:prSet/>
      <dgm:spPr/>
      <dgm:t>
        <a:bodyPr/>
        <a:lstStyle/>
        <a:p>
          <a:endParaRPr lang="en-US"/>
        </a:p>
      </dgm:t>
    </dgm:pt>
    <dgm:pt modelId="{41AD12AF-400F-4191-A280-480D83D0111A}" type="sibTrans" cxnId="{CF5C8DA3-E7BF-46C5-8425-53BA056E2789}">
      <dgm:prSet/>
      <dgm:spPr/>
      <dgm:t>
        <a:bodyPr/>
        <a:lstStyle/>
        <a:p>
          <a:endParaRPr lang="en-US"/>
        </a:p>
      </dgm:t>
    </dgm:pt>
    <dgm:pt modelId="{54EC6570-5122-4CB8-B6D8-C4041CC78D87}">
      <dgm:prSet/>
      <dgm:spPr/>
      <dgm:t>
        <a:bodyPr/>
        <a:lstStyle/>
        <a:p>
          <a:r>
            <a:rPr lang="en-GB" dirty="0"/>
            <a:t>A designated Local Authority officer to catalyse and champion for Community Energy.</a:t>
          </a:r>
          <a:endParaRPr lang="en-US" dirty="0"/>
        </a:p>
      </dgm:t>
    </dgm:pt>
    <dgm:pt modelId="{3BE84E7A-BF02-41B3-8AA5-8CB6087BCFEB}" type="parTrans" cxnId="{C69EDCD5-0EFD-4537-BCA7-1393E8BC6529}">
      <dgm:prSet/>
      <dgm:spPr/>
      <dgm:t>
        <a:bodyPr/>
        <a:lstStyle/>
        <a:p>
          <a:endParaRPr lang="en-US"/>
        </a:p>
      </dgm:t>
    </dgm:pt>
    <dgm:pt modelId="{F02C0799-2A55-435E-B455-FBAEC0181F6C}" type="sibTrans" cxnId="{C69EDCD5-0EFD-4537-BCA7-1393E8BC6529}">
      <dgm:prSet/>
      <dgm:spPr/>
      <dgm:t>
        <a:bodyPr/>
        <a:lstStyle/>
        <a:p>
          <a:endParaRPr lang="en-US"/>
        </a:p>
      </dgm:t>
    </dgm:pt>
    <dgm:pt modelId="{5424BEAD-2EDE-4375-B4FE-AE5D4AAF1CC8}">
      <dgm:prSet/>
      <dgm:spPr/>
      <dgm:t>
        <a:bodyPr/>
        <a:lstStyle/>
        <a:p>
          <a:r>
            <a:rPr lang="en-GB" dirty="0"/>
            <a:t>Upskilling within Local Authorities and Community Groups.</a:t>
          </a:r>
          <a:endParaRPr lang="en-US" dirty="0"/>
        </a:p>
      </dgm:t>
    </dgm:pt>
    <dgm:pt modelId="{A0C99D96-E3DA-48D9-924E-E59AE117097C}" type="parTrans" cxnId="{C8AF6B77-5A29-4C5A-BBAE-B214C1E4E343}">
      <dgm:prSet/>
      <dgm:spPr/>
      <dgm:t>
        <a:bodyPr/>
        <a:lstStyle/>
        <a:p>
          <a:endParaRPr lang="en-US"/>
        </a:p>
      </dgm:t>
    </dgm:pt>
    <dgm:pt modelId="{813ECF52-661A-445A-AB14-F67DFFF84E68}" type="sibTrans" cxnId="{C8AF6B77-5A29-4C5A-BBAE-B214C1E4E343}">
      <dgm:prSet/>
      <dgm:spPr/>
      <dgm:t>
        <a:bodyPr/>
        <a:lstStyle/>
        <a:p>
          <a:endParaRPr lang="en-US"/>
        </a:p>
      </dgm:t>
    </dgm:pt>
    <dgm:pt modelId="{6CB37441-813E-4D1F-97C9-ACA52BCFCAAC}">
      <dgm:prSet/>
      <dgm:spPr/>
      <dgm:t>
        <a:bodyPr/>
        <a:lstStyle/>
        <a:p>
          <a:r>
            <a:rPr lang="en-GB" dirty="0"/>
            <a:t>Stronger communication from DNOs and large stakeholders.</a:t>
          </a:r>
          <a:endParaRPr lang="en-US" dirty="0"/>
        </a:p>
      </dgm:t>
    </dgm:pt>
    <dgm:pt modelId="{6CDAD031-2CC8-478D-B2AC-D0B557EA7B9C}" type="parTrans" cxnId="{2A8B349F-1C33-4361-884E-87C0FD92A98A}">
      <dgm:prSet/>
      <dgm:spPr/>
      <dgm:t>
        <a:bodyPr/>
        <a:lstStyle/>
        <a:p>
          <a:endParaRPr lang="en-US"/>
        </a:p>
      </dgm:t>
    </dgm:pt>
    <dgm:pt modelId="{BD71AB55-68E4-420D-ABE4-0D717AC572FF}" type="sibTrans" cxnId="{2A8B349F-1C33-4361-884E-87C0FD92A98A}">
      <dgm:prSet/>
      <dgm:spPr/>
      <dgm:t>
        <a:bodyPr/>
        <a:lstStyle/>
        <a:p>
          <a:endParaRPr lang="en-US"/>
        </a:p>
      </dgm:t>
    </dgm:pt>
    <dgm:pt modelId="{9D0F77CE-7679-4928-9F2D-9BBD73C23663}" type="pres">
      <dgm:prSet presAssocID="{C92C6CF0-BEA4-4D77-AF47-8345CC6A5419}" presName="linear" presStyleCnt="0">
        <dgm:presLayoutVars>
          <dgm:animLvl val="lvl"/>
          <dgm:resizeHandles val="exact"/>
        </dgm:presLayoutVars>
      </dgm:prSet>
      <dgm:spPr/>
    </dgm:pt>
    <dgm:pt modelId="{F104FA50-AB73-4C62-90F8-C46BA89A0670}" type="pres">
      <dgm:prSet presAssocID="{37314FB2-46FD-4315-8FEB-8EEA1BD55965}" presName="parentText" presStyleLbl="node1" presStyleIdx="0" presStyleCnt="7">
        <dgm:presLayoutVars>
          <dgm:chMax val="0"/>
          <dgm:bulletEnabled val="1"/>
        </dgm:presLayoutVars>
      </dgm:prSet>
      <dgm:spPr/>
    </dgm:pt>
    <dgm:pt modelId="{934398A6-B0E3-4C80-B693-AFB2A868BA8B}" type="pres">
      <dgm:prSet presAssocID="{7644EC99-38A4-4F7A-B57E-5DB8D97FA4C2}" presName="spacer" presStyleCnt="0"/>
      <dgm:spPr/>
    </dgm:pt>
    <dgm:pt modelId="{F54B04B4-1231-4824-93C3-A6EB6AD47C04}" type="pres">
      <dgm:prSet presAssocID="{BE4FE3EE-A842-4C9C-A999-A0784DFC37B0}" presName="parentText" presStyleLbl="node1" presStyleIdx="1" presStyleCnt="7">
        <dgm:presLayoutVars>
          <dgm:chMax val="0"/>
          <dgm:bulletEnabled val="1"/>
        </dgm:presLayoutVars>
      </dgm:prSet>
      <dgm:spPr/>
    </dgm:pt>
    <dgm:pt modelId="{91413304-9E3F-46E4-B632-F2F6FC9C974E}" type="pres">
      <dgm:prSet presAssocID="{FB8CB3F1-B4B0-4916-A012-4304B28AA61B}" presName="spacer" presStyleCnt="0"/>
      <dgm:spPr/>
    </dgm:pt>
    <dgm:pt modelId="{901E90C7-72EA-4C85-A6DC-8677E09EA0B5}" type="pres">
      <dgm:prSet presAssocID="{91A0FE17-F7EC-42AE-A366-39FC36049516}" presName="parentText" presStyleLbl="node1" presStyleIdx="2" presStyleCnt="7">
        <dgm:presLayoutVars>
          <dgm:chMax val="0"/>
          <dgm:bulletEnabled val="1"/>
        </dgm:presLayoutVars>
      </dgm:prSet>
      <dgm:spPr/>
    </dgm:pt>
    <dgm:pt modelId="{6CC5F6F3-B8CE-4C15-8147-53F2799ADF57}" type="pres">
      <dgm:prSet presAssocID="{EAA1EDCC-AAC5-4642-B3AF-0A267A63F73B}" presName="spacer" presStyleCnt="0"/>
      <dgm:spPr/>
    </dgm:pt>
    <dgm:pt modelId="{6563BA7B-E5B7-4F0E-89E8-267C6AE61C02}" type="pres">
      <dgm:prSet presAssocID="{B5760DBF-FFE8-42B2-A56F-51C4CB235727}" presName="parentText" presStyleLbl="node1" presStyleIdx="3" presStyleCnt="7">
        <dgm:presLayoutVars>
          <dgm:chMax val="0"/>
          <dgm:bulletEnabled val="1"/>
        </dgm:presLayoutVars>
      </dgm:prSet>
      <dgm:spPr/>
    </dgm:pt>
    <dgm:pt modelId="{BC90F116-8F2B-423A-9DBD-ED1E82211B37}" type="pres">
      <dgm:prSet presAssocID="{41AD12AF-400F-4191-A280-480D83D0111A}" presName="spacer" presStyleCnt="0"/>
      <dgm:spPr/>
    </dgm:pt>
    <dgm:pt modelId="{6FF9DBD8-EA79-43A3-BBD2-8DAE56E44742}" type="pres">
      <dgm:prSet presAssocID="{54EC6570-5122-4CB8-B6D8-C4041CC78D87}" presName="parentText" presStyleLbl="node1" presStyleIdx="4" presStyleCnt="7">
        <dgm:presLayoutVars>
          <dgm:chMax val="0"/>
          <dgm:bulletEnabled val="1"/>
        </dgm:presLayoutVars>
      </dgm:prSet>
      <dgm:spPr/>
    </dgm:pt>
    <dgm:pt modelId="{F3C9B58E-585B-49EF-B95F-910188AFEF8A}" type="pres">
      <dgm:prSet presAssocID="{F02C0799-2A55-435E-B455-FBAEC0181F6C}" presName="spacer" presStyleCnt="0"/>
      <dgm:spPr/>
    </dgm:pt>
    <dgm:pt modelId="{6A0D24DE-8954-4D6B-A722-11F1A9683614}" type="pres">
      <dgm:prSet presAssocID="{5424BEAD-2EDE-4375-B4FE-AE5D4AAF1CC8}" presName="parentText" presStyleLbl="node1" presStyleIdx="5" presStyleCnt="7">
        <dgm:presLayoutVars>
          <dgm:chMax val="0"/>
          <dgm:bulletEnabled val="1"/>
        </dgm:presLayoutVars>
      </dgm:prSet>
      <dgm:spPr/>
    </dgm:pt>
    <dgm:pt modelId="{2AACF778-76F4-4612-AB43-AD86E6C7017B}" type="pres">
      <dgm:prSet presAssocID="{813ECF52-661A-445A-AB14-F67DFFF84E68}" presName="spacer" presStyleCnt="0"/>
      <dgm:spPr/>
    </dgm:pt>
    <dgm:pt modelId="{6D2433C7-7118-449C-9170-3FB056EF6464}" type="pres">
      <dgm:prSet presAssocID="{6CB37441-813E-4D1F-97C9-ACA52BCFCAAC}" presName="parentText" presStyleLbl="node1" presStyleIdx="6" presStyleCnt="7">
        <dgm:presLayoutVars>
          <dgm:chMax val="0"/>
          <dgm:bulletEnabled val="1"/>
        </dgm:presLayoutVars>
      </dgm:prSet>
      <dgm:spPr/>
    </dgm:pt>
  </dgm:ptLst>
  <dgm:cxnLst>
    <dgm:cxn modelId="{0DE72C16-C306-473D-8A0D-F7AA85356B10}" srcId="{C92C6CF0-BEA4-4D77-AF47-8345CC6A5419}" destId="{BE4FE3EE-A842-4C9C-A999-A0784DFC37B0}" srcOrd="1" destOrd="0" parTransId="{92955391-0D0A-43D8-956F-0DC9BD506CAC}" sibTransId="{FB8CB3F1-B4B0-4916-A012-4304B28AA61B}"/>
    <dgm:cxn modelId="{31B19918-6F0C-4BC7-B1E0-C2A389628E3D}" type="presOf" srcId="{5424BEAD-2EDE-4375-B4FE-AE5D4AAF1CC8}" destId="{6A0D24DE-8954-4D6B-A722-11F1A9683614}" srcOrd="0" destOrd="0" presId="urn:microsoft.com/office/officeart/2005/8/layout/vList2"/>
    <dgm:cxn modelId="{159D3C31-DC3F-4B97-B696-664031B43C93}" srcId="{C92C6CF0-BEA4-4D77-AF47-8345CC6A5419}" destId="{37314FB2-46FD-4315-8FEB-8EEA1BD55965}" srcOrd="0" destOrd="0" parTransId="{29D49004-6CAE-4D1F-A57A-BFBA60672E11}" sibTransId="{7644EC99-38A4-4F7A-B57E-5DB8D97FA4C2}"/>
    <dgm:cxn modelId="{E9A97D6C-A4D2-4069-AAC0-060E85799403}" type="presOf" srcId="{BE4FE3EE-A842-4C9C-A999-A0784DFC37B0}" destId="{F54B04B4-1231-4824-93C3-A6EB6AD47C04}" srcOrd="0" destOrd="0" presId="urn:microsoft.com/office/officeart/2005/8/layout/vList2"/>
    <dgm:cxn modelId="{0C9D6D74-4C3E-45A7-A183-46A2F3E1E7E8}" type="presOf" srcId="{91A0FE17-F7EC-42AE-A366-39FC36049516}" destId="{901E90C7-72EA-4C85-A6DC-8677E09EA0B5}" srcOrd="0" destOrd="0" presId="urn:microsoft.com/office/officeart/2005/8/layout/vList2"/>
    <dgm:cxn modelId="{30611B76-AD2B-4353-8E24-36130434D024}" type="presOf" srcId="{6CB37441-813E-4D1F-97C9-ACA52BCFCAAC}" destId="{6D2433C7-7118-449C-9170-3FB056EF6464}" srcOrd="0" destOrd="0" presId="urn:microsoft.com/office/officeart/2005/8/layout/vList2"/>
    <dgm:cxn modelId="{C8AF6B77-5A29-4C5A-BBAE-B214C1E4E343}" srcId="{C92C6CF0-BEA4-4D77-AF47-8345CC6A5419}" destId="{5424BEAD-2EDE-4375-B4FE-AE5D4AAF1CC8}" srcOrd="5" destOrd="0" parTransId="{A0C99D96-E3DA-48D9-924E-E59AE117097C}" sibTransId="{813ECF52-661A-445A-AB14-F67DFFF84E68}"/>
    <dgm:cxn modelId="{394EB58B-600D-4096-911E-A49F34EB3578}" srcId="{C92C6CF0-BEA4-4D77-AF47-8345CC6A5419}" destId="{91A0FE17-F7EC-42AE-A366-39FC36049516}" srcOrd="2" destOrd="0" parTransId="{1DCC8DBF-3A8E-4DA6-95FC-D42DA515BCEA}" sibTransId="{EAA1EDCC-AAC5-4642-B3AF-0A267A63F73B}"/>
    <dgm:cxn modelId="{2A8B349F-1C33-4361-884E-87C0FD92A98A}" srcId="{C92C6CF0-BEA4-4D77-AF47-8345CC6A5419}" destId="{6CB37441-813E-4D1F-97C9-ACA52BCFCAAC}" srcOrd="6" destOrd="0" parTransId="{6CDAD031-2CC8-478D-B2AC-D0B557EA7B9C}" sibTransId="{BD71AB55-68E4-420D-ABE4-0D717AC572FF}"/>
    <dgm:cxn modelId="{578719A1-E0DD-429D-A34E-BB4316474073}" type="presOf" srcId="{C92C6CF0-BEA4-4D77-AF47-8345CC6A5419}" destId="{9D0F77CE-7679-4928-9F2D-9BBD73C23663}" srcOrd="0" destOrd="0" presId="urn:microsoft.com/office/officeart/2005/8/layout/vList2"/>
    <dgm:cxn modelId="{CF5C8DA3-E7BF-46C5-8425-53BA056E2789}" srcId="{C92C6CF0-BEA4-4D77-AF47-8345CC6A5419}" destId="{B5760DBF-FFE8-42B2-A56F-51C4CB235727}" srcOrd="3" destOrd="0" parTransId="{64A82AD7-1425-4160-82F8-933C564573EC}" sibTransId="{41AD12AF-400F-4191-A280-480D83D0111A}"/>
    <dgm:cxn modelId="{1FA918B1-4FDA-45DE-BF45-FB0F9FD7C40D}" type="presOf" srcId="{54EC6570-5122-4CB8-B6D8-C4041CC78D87}" destId="{6FF9DBD8-EA79-43A3-BBD2-8DAE56E44742}" srcOrd="0" destOrd="0" presId="urn:microsoft.com/office/officeart/2005/8/layout/vList2"/>
    <dgm:cxn modelId="{D30ACBB4-7C8E-4F02-81CE-8B0BFEF2E565}" type="presOf" srcId="{37314FB2-46FD-4315-8FEB-8EEA1BD55965}" destId="{F104FA50-AB73-4C62-90F8-C46BA89A0670}" srcOrd="0" destOrd="0" presId="urn:microsoft.com/office/officeart/2005/8/layout/vList2"/>
    <dgm:cxn modelId="{FFDD27C5-B522-444D-B839-C7C06244615D}" type="presOf" srcId="{B5760DBF-FFE8-42B2-A56F-51C4CB235727}" destId="{6563BA7B-E5B7-4F0E-89E8-267C6AE61C02}" srcOrd="0" destOrd="0" presId="urn:microsoft.com/office/officeart/2005/8/layout/vList2"/>
    <dgm:cxn modelId="{C69EDCD5-0EFD-4537-BCA7-1393E8BC6529}" srcId="{C92C6CF0-BEA4-4D77-AF47-8345CC6A5419}" destId="{54EC6570-5122-4CB8-B6D8-C4041CC78D87}" srcOrd="4" destOrd="0" parTransId="{3BE84E7A-BF02-41B3-8AA5-8CB6087BCFEB}" sibTransId="{F02C0799-2A55-435E-B455-FBAEC0181F6C}"/>
    <dgm:cxn modelId="{1D27FFD3-959E-4B5C-A32E-E622E4F55755}" type="presParOf" srcId="{9D0F77CE-7679-4928-9F2D-9BBD73C23663}" destId="{F104FA50-AB73-4C62-90F8-C46BA89A0670}" srcOrd="0" destOrd="0" presId="urn:microsoft.com/office/officeart/2005/8/layout/vList2"/>
    <dgm:cxn modelId="{52515649-DB12-45C0-9FDA-3124524E03C6}" type="presParOf" srcId="{9D0F77CE-7679-4928-9F2D-9BBD73C23663}" destId="{934398A6-B0E3-4C80-B693-AFB2A868BA8B}" srcOrd="1" destOrd="0" presId="urn:microsoft.com/office/officeart/2005/8/layout/vList2"/>
    <dgm:cxn modelId="{E43FC48B-91AD-4A77-A930-FE7421D24551}" type="presParOf" srcId="{9D0F77CE-7679-4928-9F2D-9BBD73C23663}" destId="{F54B04B4-1231-4824-93C3-A6EB6AD47C04}" srcOrd="2" destOrd="0" presId="urn:microsoft.com/office/officeart/2005/8/layout/vList2"/>
    <dgm:cxn modelId="{04177F72-6A77-4004-B7D0-1EA207D5F70E}" type="presParOf" srcId="{9D0F77CE-7679-4928-9F2D-9BBD73C23663}" destId="{91413304-9E3F-46E4-B632-F2F6FC9C974E}" srcOrd="3" destOrd="0" presId="urn:microsoft.com/office/officeart/2005/8/layout/vList2"/>
    <dgm:cxn modelId="{3227C1B8-FB6A-46DC-A782-4EE461B20AF3}" type="presParOf" srcId="{9D0F77CE-7679-4928-9F2D-9BBD73C23663}" destId="{901E90C7-72EA-4C85-A6DC-8677E09EA0B5}" srcOrd="4" destOrd="0" presId="urn:microsoft.com/office/officeart/2005/8/layout/vList2"/>
    <dgm:cxn modelId="{724FC80D-F605-4EBE-933B-694A31C9CDF0}" type="presParOf" srcId="{9D0F77CE-7679-4928-9F2D-9BBD73C23663}" destId="{6CC5F6F3-B8CE-4C15-8147-53F2799ADF57}" srcOrd="5" destOrd="0" presId="urn:microsoft.com/office/officeart/2005/8/layout/vList2"/>
    <dgm:cxn modelId="{F2FD18F5-E5B6-469B-8E72-3C4A54137B67}" type="presParOf" srcId="{9D0F77CE-7679-4928-9F2D-9BBD73C23663}" destId="{6563BA7B-E5B7-4F0E-89E8-267C6AE61C02}" srcOrd="6" destOrd="0" presId="urn:microsoft.com/office/officeart/2005/8/layout/vList2"/>
    <dgm:cxn modelId="{E8D83329-424E-43CE-A4B6-71A06545750C}" type="presParOf" srcId="{9D0F77CE-7679-4928-9F2D-9BBD73C23663}" destId="{BC90F116-8F2B-423A-9DBD-ED1E82211B37}" srcOrd="7" destOrd="0" presId="urn:microsoft.com/office/officeart/2005/8/layout/vList2"/>
    <dgm:cxn modelId="{B09B4766-9791-4BE5-89C5-EC627D7E7A69}" type="presParOf" srcId="{9D0F77CE-7679-4928-9F2D-9BBD73C23663}" destId="{6FF9DBD8-EA79-43A3-BBD2-8DAE56E44742}" srcOrd="8" destOrd="0" presId="urn:microsoft.com/office/officeart/2005/8/layout/vList2"/>
    <dgm:cxn modelId="{87000C54-3CCF-41EC-AC47-89DF94CE6D1B}" type="presParOf" srcId="{9D0F77CE-7679-4928-9F2D-9BBD73C23663}" destId="{F3C9B58E-585B-49EF-B95F-910188AFEF8A}" srcOrd="9" destOrd="0" presId="urn:microsoft.com/office/officeart/2005/8/layout/vList2"/>
    <dgm:cxn modelId="{CF4C2F83-F7A3-49EA-A9E7-30344A68EAD2}" type="presParOf" srcId="{9D0F77CE-7679-4928-9F2D-9BBD73C23663}" destId="{6A0D24DE-8954-4D6B-A722-11F1A9683614}" srcOrd="10" destOrd="0" presId="urn:microsoft.com/office/officeart/2005/8/layout/vList2"/>
    <dgm:cxn modelId="{F881642C-0E66-4F53-9F66-7209B33E8B21}" type="presParOf" srcId="{9D0F77CE-7679-4928-9F2D-9BBD73C23663}" destId="{2AACF778-76F4-4612-AB43-AD86E6C7017B}" srcOrd="11" destOrd="0" presId="urn:microsoft.com/office/officeart/2005/8/layout/vList2"/>
    <dgm:cxn modelId="{CE8E576E-148C-484B-9BE1-A73FDFD8F84B}" type="presParOf" srcId="{9D0F77CE-7679-4928-9F2D-9BBD73C23663}" destId="{6D2433C7-7118-449C-9170-3FB056EF6464}"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657C9-01CD-4C1E-98D8-A807ADCCAA56}">
      <dsp:nvSpPr>
        <dsp:cNvPr id="0" name=""/>
        <dsp:cNvSpPr/>
      </dsp:nvSpPr>
      <dsp:spPr>
        <a:xfrm>
          <a:off x="0" y="90322"/>
          <a:ext cx="109347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Calibri" panose="020F0502020204030204" pitchFamily="34" charset="0"/>
              <a:ea typeface="Calibri" panose="020F0502020204030204" pitchFamily="34" charset="0"/>
              <a:cs typeface="Times New Roman" panose="02020603050405020304" pitchFamily="18" charset="0"/>
            </a:rPr>
            <a:t>Community Energy groups have ‘on-the-ground’ experience</a:t>
          </a:r>
          <a:r>
            <a:rPr lang="en-GB" sz="1700" kern="1200" dirty="0"/>
            <a:t>.</a:t>
          </a:r>
          <a:endParaRPr lang="en-US" sz="1700" kern="1200" dirty="0"/>
        </a:p>
      </dsp:txBody>
      <dsp:txXfrm>
        <a:off x="19904" y="110226"/>
        <a:ext cx="10894892" cy="367937"/>
      </dsp:txXfrm>
    </dsp:sp>
    <dsp:sp modelId="{646534A7-9FA4-49EF-8243-C89DE27417A5}">
      <dsp:nvSpPr>
        <dsp:cNvPr id="0" name=""/>
        <dsp:cNvSpPr/>
      </dsp:nvSpPr>
      <dsp:spPr>
        <a:xfrm>
          <a:off x="0" y="547027"/>
          <a:ext cx="109347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Calibri" panose="020F0502020204030204" pitchFamily="34" charset="0"/>
              <a:ea typeface="Calibri" panose="020F0502020204030204" pitchFamily="34" charset="0"/>
              <a:cs typeface="Times New Roman" panose="02020603050405020304" pitchFamily="18" charset="0"/>
            </a:rPr>
            <a:t>Keeping communities involved and up-to-date can make planning processes more streamlined</a:t>
          </a:r>
          <a:endParaRPr lang="en-US" sz="1700" kern="1200" dirty="0"/>
        </a:p>
      </dsp:txBody>
      <dsp:txXfrm>
        <a:off x="19904" y="566931"/>
        <a:ext cx="10894892" cy="367937"/>
      </dsp:txXfrm>
    </dsp:sp>
    <dsp:sp modelId="{43FC606A-AA57-4B89-B5A4-05302DAFC599}">
      <dsp:nvSpPr>
        <dsp:cNvPr id="0" name=""/>
        <dsp:cNvSpPr/>
      </dsp:nvSpPr>
      <dsp:spPr>
        <a:xfrm>
          <a:off x="0" y="1003732"/>
          <a:ext cx="109347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Calibri" panose="020F0502020204030204" pitchFamily="34" charset="0"/>
              <a:ea typeface="Calibri" panose="020F0502020204030204" pitchFamily="34" charset="0"/>
              <a:cs typeface="Times New Roman" panose="02020603050405020304" pitchFamily="18" charset="0"/>
            </a:rPr>
            <a:t>Wealth of pre-existing knowledge and expertise (project knowledge, tech, landscape)</a:t>
          </a:r>
          <a:endParaRPr lang="en-US" sz="1700" kern="1200" dirty="0"/>
        </a:p>
      </dsp:txBody>
      <dsp:txXfrm>
        <a:off x="19904" y="1023636"/>
        <a:ext cx="10894892" cy="367937"/>
      </dsp:txXfrm>
    </dsp:sp>
    <dsp:sp modelId="{79520362-FA46-413E-8FD4-32558D44DDCF}">
      <dsp:nvSpPr>
        <dsp:cNvPr id="0" name=""/>
        <dsp:cNvSpPr/>
      </dsp:nvSpPr>
      <dsp:spPr>
        <a:xfrm>
          <a:off x="0" y="1460437"/>
          <a:ext cx="109347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Calibri" panose="020F0502020204030204" pitchFamily="34" charset="0"/>
              <a:ea typeface="Calibri" panose="020F0502020204030204" pitchFamily="34" charset="0"/>
              <a:cs typeface="Times New Roman" panose="02020603050405020304" pitchFamily="18" charset="0"/>
            </a:rPr>
            <a:t>Avoiding the duplication of key research already being carried out by Community Energy groups</a:t>
          </a:r>
          <a:endParaRPr lang="en-US" sz="1700" kern="1200" dirty="0"/>
        </a:p>
      </dsp:txBody>
      <dsp:txXfrm>
        <a:off x="19904" y="1480341"/>
        <a:ext cx="10894892" cy="367937"/>
      </dsp:txXfrm>
    </dsp:sp>
    <dsp:sp modelId="{47541980-A1FC-456A-AF69-A645197F7AC3}">
      <dsp:nvSpPr>
        <dsp:cNvPr id="0" name=""/>
        <dsp:cNvSpPr/>
      </dsp:nvSpPr>
      <dsp:spPr>
        <a:xfrm>
          <a:off x="0" y="1917142"/>
          <a:ext cx="109347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Calibri" panose="020F0502020204030204" pitchFamily="34" charset="0"/>
              <a:ea typeface="Calibri" panose="020F0502020204030204" pitchFamily="34" charset="0"/>
              <a:cs typeface="Times New Roman" panose="02020603050405020304" pitchFamily="18" charset="0"/>
            </a:rPr>
            <a:t>Opportunity to scale-up or duplicate pre-existing successful Community Energy projects </a:t>
          </a:r>
          <a:endParaRPr lang="en-US" sz="1700" kern="1200" dirty="0"/>
        </a:p>
      </dsp:txBody>
      <dsp:txXfrm>
        <a:off x="19904" y="1937046"/>
        <a:ext cx="10894892" cy="367937"/>
      </dsp:txXfrm>
    </dsp:sp>
    <dsp:sp modelId="{F22365AA-9143-4B85-96CB-F2886F6CC505}">
      <dsp:nvSpPr>
        <dsp:cNvPr id="0" name=""/>
        <dsp:cNvSpPr/>
      </dsp:nvSpPr>
      <dsp:spPr>
        <a:xfrm>
          <a:off x="0" y="2373847"/>
          <a:ext cx="109347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Passionate people keen to make a difference locally.</a:t>
          </a:r>
          <a:endParaRPr lang="en-US" sz="1700" kern="1200" dirty="0"/>
        </a:p>
      </dsp:txBody>
      <dsp:txXfrm>
        <a:off x="19904" y="2393751"/>
        <a:ext cx="10894892" cy="367937"/>
      </dsp:txXfrm>
    </dsp:sp>
    <dsp:sp modelId="{3BF5CFFD-1B60-45DA-A681-CD339CCA663D}">
      <dsp:nvSpPr>
        <dsp:cNvPr id="0" name=""/>
        <dsp:cNvSpPr/>
      </dsp:nvSpPr>
      <dsp:spPr>
        <a:xfrm>
          <a:off x="0" y="2830552"/>
          <a:ext cx="109347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Calibri" panose="020F0502020204030204" pitchFamily="34" charset="0"/>
              <a:ea typeface="Calibri" panose="020F0502020204030204" pitchFamily="34" charset="0"/>
              <a:cs typeface="Times New Roman" panose="02020603050405020304" pitchFamily="18" charset="0"/>
            </a:rPr>
            <a:t>Overall reduction of demand as some communities already using energy produced from Community Energy projects </a:t>
          </a:r>
          <a:endParaRPr lang="en-US" sz="1700" kern="1200" dirty="0"/>
        </a:p>
      </dsp:txBody>
      <dsp:txXfrm>
        <a:off x="19904" y="2850456"/>
        <a:ext cx="10894892" cy="367937"/>
      </dsp:txXfrm>
    </dsp:sp>
    <dsp:sp modelId="{44C88240-A9A1-4969-99BB-C2680D745514}">
      <dsp:nvSpPr>
        <dsp:cNvPr id="0" name=""/>
        <dsp:cNvSpPr/>
      </dsp:nvSpPr>
      <dsp:spPr>
        <a:xfrm>
          <a:off x="0" y="3287257"/>
          <a:ext cx="109347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Calibri" panose="020F0502020204030204" pitchFamily="34" charset="0"/>
              <a:ea typeface="Calibri" panose="020F0502020204030204" pitchFamily="34" charset="0"/>
              <a:cs typeface="Times New Roman" panose="02020603050405020304" pitchFamily="18" charset="0"/>
            </a:rPr>
            <a:t>Education and awareness raising, driving of local interest </a:t>
          </a:r>
          <a:endParaRPr lang="en-US" sz="1700" kern="1200" dirty="0"/>
        </a:p>
      </dsp:txBody>
      <dsp:txXfrm>
        <a:off x="19904" y="3307161"/>
        <a:ext cx="10894892" cy="3679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46E536-A3D1-43A8-938D-1AA26842F8FE}">
      <dsp:nvSpPr>
        <dsp:cNvPr id="0" name=""/>
        <dsp:cNvSpPr/>
      </dsp:nvSpPr>
      <dsp:spPr>
        <a:xfrm>
          <a:off x="0" y="6936"/>
          <a:ext cx="11467608"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Resource for groups.</a:t>
          </a:r>
          <a:endParaRPr lang="en-US" sz="1800" kern="1200" dirty="0"/>
        </a:p>
      </dsp:txBody>
      <dsp:txXfrm>
        <a:off x="21075" y="28011"/>
        <a:ext cx="11425458" cy="389580"/>
      </dsp:txXfrm>
    </dsp:sp>
    <dsp:sp modelId="{19D995F0-76C3-4FE0-BBC8-F845D4BBA3FF}">
      <dsp:nvSpPr>
        <dsp:cNvPr id="0" name=""/>
        <dsp:cNvSpPr/>
      </dsp:nvSpPr>
      <dsp:spPr>
        <a:xfrm>
          <a:off x="0" y="490506"/>
          <a:ext cx="11467608"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Local Authority engagement with groups and capacity constraints.</a:t>
          </a:r>
          <a:endParaRPr lang="en-US" sz="1800" kern="1200" dirty="0"/>
        </a:p>
      </dsp:txBody>
      <dsp:txXfrm>
        <a:off x="21075" y="511581"/>
        <a:ext cx="11425458" cy="389580"/>
      </dsp:txXfrm>
    </dsp:sp>
    <dsp:sp modelId="{22FF5FAF-B1BE-45F7-829F-AA391B867285}">
      <dsp:nvSpPr>
        <dsp:cNvPr id="0" name=""/>
        <dsp:cNvSpPr/>
      </dsp:nvSpPr>
      <dsp:spPr>
        <a:xfrm>
          <a:off x="0" y="974077"/>
          <a:ext cx="11467608"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DNO grid connection constraints.</a:t>
          </a:r>
          <a:endParaRPr lang="en-US" sz="1800" kern="1200" dirty="0"/>
        </a:p>
      </dsp:txBody>
      <dsp:txXfrm>
        <a:off x="21075" y="995152"/>
        <a:ext cx="11425458" cy="389580"/>
      </dsp:txXfrm>
    </dsp:sp>
    <dsp:sp modelId="{C540F663-B167-4C15-BA59-8655692F4244}">
      <dsp:nvSpPr>
        <dsp:cNvPr id="0" name=""/>
        <dsp:cNvSpPr/>
      </dsp:nvSpPr>
      <dsp:spPr>
        <a:xfrm>
          <a:off x="0" y="1457646"/>
          <a:ext cx="11467608"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Often a lack of collaboration within an area, so work can be duplicated/missed.</a:t>
          </a:r>
          <a:endParaRPr lang="en-US" sz="1800" kern="1200"/>
        </a:p>
      </dsp:txBody>
      <dsp:txXfrm>
        <a:off x="21075" y="1478721"/>
        <a:ext cx="11425458" cy="389580"/>
      </dsp:txXfrm>
    </dsp:sp>
    <dsp:sp modelId="{11CA2326-6EEC-4D50-B518-D6831C25B145}">
      <dsp:nvSpPr>
        <dsp:cNvPr id="0" name=""/>
        <dsp:cNvSpPr/>
      </dsp:nvSpPr>
      <dsp:spPr>
        <a:xfrm>
          <a:off x="0" y="1941216"/>
          <a:ext cx="11467608"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Big corporations undercutting local operators.</a:t>
          </a:r>
          <a:endParaRPr lang="en-US" sz="1800" kern="1200"/>
        </a:p>
      </dsp:txBody>
      <dsp:txXfrm>
        <a:off x="21075" y="1962291"/>
        <a:ext cx="11425458" cy="389580"/>
      </dsp:txXfrm>
    </dsp:sp>
    <dsp:sp modelId="{39B9BA93-DC44-462C-BC3F-F428E63AA2DA}">
      <dsp:nvSpPr>
        <dsp:cNvPr id="0" name=""/>
        <dsp:cNvSpPr/>
      </dsp:nvSpPr>
      <dsp:spPr>
        <a:xfrm>
          <a:off x="0" y="2424786"/>
          <a:ext cx="11467608"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Burn out of local energy groups due to ongoing barriers.</a:t>
          </a:r>
          <a:endParaRPr lang="en-US" sz="1800" kern="1200" dirty="0"/>
        </a:p>
      </dsp:txBody>
      <dsp:txXfrm>
        <a:off x="21075" y="2445861"/>
        <a:ext cx="11425458" cy="389580"/>
      </dsp:txXfrm>
    </dsp:sp>
    <dsp:sp modelId="{C03A69BF-F5E1-4E20-B21A-C1EA9DB9AFC2}">
      <dsp:nvSpPr>
        <dsp:cNvPr id="0" name=""/>
        <dsp:cNvSpPr/>
      </dsp:nvSpPr>
      <dsp:spPr>
        <a:xfrm>
          <a:off x="0" y="2908357"/>
          <a:ext cx="11467608"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Liaising with larger stakeholders.</a:t>
          </a:r>
          <a:endParaRPr lang="en-US" sz="1800" kern="1200" dirty="0"/>
        </a:p>
      </dsp:txBody>
      <dsp:txXfrm>
        <a:off x="21075" y="2929432"/>
        <a:ext cx="11425458" cy="389580"/>
      </dsp:txXfrm>
    </dsp:sp>
    <dsp:sp modelId="{A91FD182-20C1-4A50-9E56-DEF00EF9DDF6}">
      <dsp:nvSpPr>
        <dsp:cNvPr id="0" name=""/>
        <dsp:cNvSpPr/>
      </dsp:nvSpPr>
      <dsp:spPr>
        <a:xfrm>
          <a:off x="0" y="3391927"/>
          <a:ext cx="11467608"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Policy sets the tone for Community Energy.</a:t>
          </a:r>
          <a:endParaRPr lang="en-US" sz="1800" kern="1200"/>
        </a:p>
      </dsp:txBody>
      <dsp:txXfrm>
        <a:off x="21075" y="3413002"/>
        <a:ext cx="11425458" cy="3895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4FA50-AB73-4C62-90F8-C46BA89A0670}">
      <dsp:nvSpPr>
        <dsp:cNvPr id="0" name=""/>
        <dsp:cNvSpPr/>
      </dsp:nvSpPr>
      <dsp:spPr>
        <a:xfrm>
          <a:off x="0" y="859613"/>
          <a:ext cx="1165571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Local Area Energy pilots with Community Energy at the heart of delivery.</a:t>
          </a:r>
          <a:endParaRPr lang="en-US" sz="1900" kern="1200" dirty="0"/>
        </a:p>
      </dsp:txBody>
      <dsp:txXfrm>
        <a:off x="22246" y="881859"/>
        <a:ext cx="11611218" cy="411223"/>
      </dsp:txXfrm>
    </dsp:sp>
    <dsp:sp modelId="{F54B04B4-1231-4824-93C3-A6EB6AD47C04}">
      <dsp:nvSpPr>
        <dsp:cNvPr id="0" name=""/>
        <dsp:cNvSpPr/>
      </dsp:nvSpPr>
      <dsp:spPr>
        <a:xfrm>
          <a:off x="0" y="1370048"/>
          <a:ext cx="1165571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Wider stakeholder roundtables.</a:t>
          </a:r>
          <a:endParaRPr lang="en-US" sz="1900" kern="1200"/>
        </a:p>
      </dsp:txBody>
      <dsp:txXfrm>
        <a:off x="22246" y="1392294"/>
        <a:ext cx="11611218" cy="411223"/>
      </dsp:txXfrm>
    </dsp:sp>
    <dsp:sp modelId="{901E90C7-72EA-4C85-A6DC-8677E09EA0B5}">
      <dsp:nvSpPr>
        <dsp:cNvPr id="0" name=""/>
        <dsp:cNvSpPr/>
      </dsp:nvSpPr>
      <dsp:spPr>
        <a:xfrm>
          <a:off x="0" y="1880483"/>
          <a:ext cx="1165571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Lobbying.</a:t>
          </a:r>
          <a:endParaRPr lang="en-US" sz="1900" kern="1200"/>
        </a:p>
      </dsp:txBody>
      <dsp:txXfrm>
        <a:off x="22246" y="1902729"/>
        <a:ext cx="11611218" cy="411223"/>
      </dsp:txXfrm>
    </dsp:sp>
    <dsp:sp modelId="{6563BA7B-E5B7-4F0E-89E8-267C6AE61C02}">
      <dsp:nvSpPr>
        <dsp:cNvPr id="0" name=""/>
        <dsp:cNvSpPr/>
      </dsp:nvSpPr>
      <dsp:spPr>
        <a:xfrm>
          <a:off x="0" y="2390918"/>
          <a:ext cx="1165571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Best practice and lessons learned shared between groups delivering similar projects, and between Local Authorities.</a:t>
          </a:r>
          <a:endParaRPr lang="en-US" sz="1900" kern="1200" dirty="0"/>
        </a:p>
      </dsp:txBody>
      <dsp:txXfrm>
        <a:off x="22246" y="2413164"/>
        <a:ext cx="11611218" cy="411223"/>
      </dsp:txXfrm>
    </dsp:sp>
    <dsp:sp modelId="{6FF9DBD8-EA79-43A3-BBD2-8DAE56E44742}">
      <dsp:nvSpPr>
        <dsp:cNvPr id="0" name=""/>
        <dsp:cNvSpPr/>
      </dsp:nvSpPr>
      <dsp:spPr>
        <a:xfrm>
          <a:off x="0" y="2901353"/>
          <a:ext cx="1165571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A designated Local Authority officer to catalyse and champion for Community Energy.</a:t>
          </a:r>
          <a:endParaRPr lang="en-US" sz="1900" kern="1200" dirty="0"/>
        </a:p>
      </dsp:txBody>
      <dsp:txXfrm>
        <a:off x="22246" y="2923599"/>
        <a:ext cx="11611218" cy="411223"/>
      </dsp:txXfrm>
    </dsp:sp>
    <dsp:sp modelId="{6A0D24DE-8954-4D6B-A722-11F1A9683614}">
      <dsp:nvSpPr>
        <dsp:cNvPr id="0" name=""/>
        <dsp:cNvSpPr/>
      </dsp:nvSpPr>
      <dsp:spPr>
        <a:xfrm>
          <a:off x="0" y="3411788"/>
          <a:ext cx="1165571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Upskilling within Local Authorities and Community Groups.</a:t>
          </a:r>
          <a:endParaRPr lang="en-US" sz="1900" kern="1200" dirty="0"/>
        </a:p>
      </dsp:txBody>
      <dsp:txXfrm>
        <a:off x="22246" y="3434034"/>
        <a:ext cx="11611218" cy="411223"/>
      </dsp:txXfrm>
    </dsp:sp>
    <dsp:sp modelId="{6D2433C7-7118-449C-9170-3FB056EF6464}">
      <dsp:nvSpPr>
        <dsp:cNvPr id="0" name=""/>
        <dsp:cNvSpPr/>
      </dsp:nvSpPr>
      <dsp:spPr>
        <a:xfrm>
          <a:off x="0" y="3922223"/>
          <a:ext cx="1165571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Stronger communication from DNOs and large stakeholders.</a:t>
          </a:r>
          <a:endParaRPr lang="en-US" sz="1900" kern="1200" dirty="0"/>
        </a:p>
      </dsp:txBody>
      <dsp:txXfrm>
        <a:off x="22246" y="3944469"/>
        <a:ext cx="11611218" cy="4112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19FF7-C9A4-0548-8D90-66B802640FC6}" type="datetimeFigureOut">
              <a:rPr lang="en-GB" smtClean="0"/>
              <a:t>19/10/2023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193692-5068-ED4F-BD0A-E4468C9A5747}" type="slidenum">
              <a:rPr lang="en-GB" smtClean="0"/>
              <a:t>‹#›</a:t>
            </a:fld>
            <a:endParaRPr lang="en-GB"/>
          </a:p>
        </p:txBody>
      </p:sp>
    </p:spTree>
    <p:extLst>
      <p:ext uri="{BB962C8B-B14F-4D97-AF65-F5344CB8AC3E}">
        <p14:creationId xmlns:p14="http://schemas.microsoft.com/office/powerpoint/2010/main" val="218962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CE groups are key local stakeholders who cannot be ignored, they hold valuable insight, experience, and ideas.</a:t>
            </a:r>
          </a:p>
          <a:p>
            <a:pPr marL="285750" indent="-285750">
              <a:buFont typeface="Arial" panose="020B0604020202020204" pitchFamily="34" charset="0"/>
              <a:buChar char="•"/>
            </a:pPr>
            <a:r>
              <a:rPr lang="en-GB" dirty="0"/>
              <a:t>Groups/project sponsors know the area/landscape better than most which can help influence future land-use and planning.</a:t>
            </a:r>
          </a:p>
          <a:p>
            <a:pPr marL="285750" indent="-285750">
              <a:buFont typeface="Arial" panose="020B0604020202020204" pitchFamily="34" charset="0"/>
              <a:buChar char="•"/>
            </a:pPr>
            <a:r>
              <a:rPr lang="en-GB" dirty="0"/>
              <a:t>CE projects are a crucial element of future energy scenarios, they are already working hard to increase capacity.</a:t>
            </a:r>
          </a:p>
          <a:p>
            <a:pPr marL="285750" indent="-285750">
              <a:buFont typeface="Arial" panose="020B0604020202020204" pitchFamily="34" charset="0"/>
              <a:buChar char="•"/>
            </a:pPr>
            <a:r>
              <a:rPr lang="en-GB" dirty="0"/>
              <a:t>CE groups already leading on innovative and impressive projects – what good looks like, lessons learned, scalable projects, replicable projects.</a:t>
            </a:r>
          </a:p>
          <a:p>
            <a:pPr marL="285750" indent="-285750">
              <a:buFont typeface="Arial" panose="020B0604020202020204" pitchFamily="34" charset="0"/>
              <a:buChar char="•"/>
            </a:pPr>
            <a:r>
              <a:rPr lang="en-GB" dirty="0"/>
              <a:t>Feedback from groups can help to identify what needs to change/what is working well.</a:t>
            </a:r>
          </a:p>
          <a:p>
            <a:endParaRPr lang="en-GB" dirty="0"/>
          </a:p>
        </p:txBody>
      </p:sp>
      <p:sp>
        <p:nvSpPr>
          <p:cNvPr id="4" name="Slide Number Placeholder 3"/>
          <p:cNvSpPr>
            <a:spLocks noGrp="1"/>
          </p:cNvSpPr>
          <p:nvPr>
            <p:ph type="sldNum" sz="quarter" idx="5"/>
          </p:nvPr>
        </p:nvSpPr>
        <p:spPr/>
        <p:txBody>
          <a:bodyPr/>
          <a:lstStyle/>
          <a:p>
            <a:fld id="{CE193692-5068-ED4F-BD0A-E4468C9A5747}" type="slidenum">
              <a:rPr lang="en-GB" smtClean="0"/>
              <a:t>2</a:t>
            </a:fld>
            <a:endParaRPr lang="en-GB"/>
          </a:p>
        </p:txBody>
      </p:sp>
    </p:spTree>
    <p:extLst>
      <p:ext uri="{BB962C8B-B14F-4D97-AF65-F5344CB8AC3E}">
        <p14:creationId xmlns:p14="http://schemas.microsoft.com/office/powerpoint/2010/main" val="3938698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Resource for groups – time, funding, technical expertise, etc.</a:t>
            </a:r>
          </a:p>
          <a:p>
            <a:pPr marL="285750" indent="-285750">
              <a:buFont typeface="Arial" panose="020B0604020202020204" pitchFamily="34" charset="0"/>
              <a:buChar char="•"/>
            </a:pPr>
            <a:r>
              <a:rPr lang="en-GB" dirty="0"/>
              <a:t>Local Authority engagement with groups – officers are stretched as it is, and there’s not often one designated officer for CE.</a:t>
            </a:r>
          </a:p>
          <a:p>
            <a:pPr marL="285750" indent="-285750">
              <a:buFont typeface="Arial" panose="020B0604020202020204" pitchFamily="34" charset="0"/>
              <a:buChar char="•"/>
            </a:pPr>
            <a:r>
              <a:rPr lang="en-GB" dirty="0"/>
              <a:t>DNO grid connection constraints – groups struggle to get projects off the ground due to unknown connection times, prices/landscape can change by the time the connection is approved. </a:t>
            </a:r>
          </a:p>
          <a:p>
            <a:pPr marL="285750" indent="-285750">
              <a:buFont typeface="Arial" panose="020B0604020202020204" pitchFamily="34" charset="0"/>
              <a:buChar char="•"/>
            </a:pPr>
            <a:r>
              <a:rPr lang="en-GB" dirty="0"/>
              <a:t>Often a lack of collaboration within an area, so work can be duplicated/missed.</a:t>
            </a:r>
          </a:p>
          <a:p>
            <a:pPr marL="285750" indent="-285750">
              <a:buFont typeface="Arial" panose="020B0604020202020204" pitchFamily="34" charset="0"/>
              <a:buChar char="•"/>
            </a:pPr>
            <a:r>
              <a:rPr lang="en-GB" dirty="0"/>
              <a:t>Big corporations undercutting local operators.</a:t>
            </a:r>
          </a:p>
          <a:p>
            <a:pPr marL="285750" indent="-285750">
              <a:buFont typeface="Arial" panose="020B0604020202020204" pitchFamily="34" charset="0"/>
              <a:buChar char="•"/>
            </a:pPr>
            <a:r>
              <a:rPr lang="en-GB" dirty="0"/>
              <a:t>Burn out of local energy groups due to ongoing barriers.</a:t>
            </a:r>
          </a:p>
          <a:p>
            <a:pPr marL="285750" indent="-285750">
              <a:buFont typeface="Arial" panose="020B0604020202020204" pitchFamily="34" charset="0"/>
              <a:buChar char="•"/>
            </a:pPr>
            <a:r>
              <a:rPr lang="en-GB" dirty="0"/>
              <a:t>Liaising with larger stakeholders.</a:t>
            </a:r>
          </a:p>
          <a:p>
            <a:endParaRPr lang="en-GB" dirty="0"/>
          </a:p>
        </p:txBody>
      </p:sp>
      <p:sp>
        <p:nvSpPr>
          <p:cNvPr id="4" name="Slide Number Placeholder 3"/>
          <p:cNvSpPr>
            <a:spLocks noGrp="1"/>
          </p:cNvSpPr>
          <p:nvPr>
            <p:ph type="sldNum" sz="quarter" idx="5"/>
          </p:nvPr>
        </p:nvSpPr>
        <p:spPr/>
        <p:txBody>
          <a:bodyPr/>
          <a:lstStyle/>
          <a:p>
            <a:fld id="{CE193692-5068-ED4F-BD0A-E4468C9A5747}" type="slidenum">
              <a:rPr lang="en-GB" smtClean="0"/>
              <a:t>4</a:t>
            </a:fld>
            <a:endParaRPr lang="en-GB"/>
          </a:p>
        </p:txBody>
      </p:sp>
    </p:spTree>
    <p:extLst>
      <p:ext uri="{BB962C8B-B14F-4D97-AF65-F5344CB8AC3E}">
        <p14:creationId xmlns:p14="http://schemas.microsoft.com/office/powerpoint/2010/main" val="33123678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4.jp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265819-0944-8446-9966-882988A055A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2345167"/>
            <a:ext cx="10658475" cy="860612"/>
          </a:xfrm>
        </p:spPr>
        <p:txBody>
          <a:bodyPr anchor="t" anchorCtr="0">
            <a:normAutofit/>
          </a:bodyPr>
          <a:lstStyle>
            <a:lvl1pPr algn="ctr">
              <a:defRPr sz="600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317390"/>
            <a:ext cx="10658474" cy="1940410"/>
          </a:xfrm>
        </p:spPr>
        <p:txBody>
          <a:bodyPr>
            <a:normAutofit/>
          </a:bodyPr>
          <a:lstStyle>
            <a:lvl1pPr marL="0" indent="0" algn="ctr">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Tree>
    <p:extLst>
      <p:ext uri="{BB962C8B-B14F-4D97-AF65-F5344CB8AC3E}">
        <p14:creationId xmlns:p14="http://schemas.microsoft.com/office/powerpoint/2010/main" val="4294486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77FD97-23FE-0945-A8C2-CE28A214F7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5"/>
            <a:ext cx="5258117" cy="1439546"/>
          </a:xfrm>
        </p:spPr>
        <p:txBody>
          <a:bodyPr anchor="t" anchorCtr="0">
            <a:normAutofit/>
          </a:bodyPr>
          <a:lstStyle>
            <a:lvl1pPr algn="l">
              <a:defRPr sz="4400">
                <a:solidFill>
                  <a:schemeClr val="bg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068322"/>
            <a:ext cx="5258118" cy="2160904"/>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8" name="Picture 7">
            <a:extLst>
              <a:ext uri="{FF2B5EF4-FFF2-40B4-BE49-F238E27FC236}">
                <a16:creationId xmlns:a16="http://schemas.microsoft.com/office/drawing/2014/main" id="{8066DDEF-D4E1-7041-B7B2-5B9138C0809F}"/>
              </a:ext>
            </a:extLst>
          </p:cNvPr>
          <p:cNvPicPr>
            <a:picLocks noChangeAspect="1"/>
          </p:cNvPicPr>
          <p:nvPr userDrawn="1"/>
        </p:nvPicPr>
        <p:blipFill>
          <a:blip r:embed="rId3"/>
          <a:srcRect/>
          <a:stretch/>
        </p:blipFill>
        <p:spPr>
          <a:xfrm>
            <a:off x="766763" y="6036383"/>
            <a:ext cx="2520000" cy="400312"/>
          </a:xfrm>
          <a:prstGeom prst="rect">
            <a:avLst/>
          </a:prstGeom>
        </p:spPr>
      </p:pic>
      <p:sp>
        <p:nvSpPr>
          <p:cNvPr id="9" name="TextBox 8">
            <a:extLst>
              <a:ext uri="{FF2B5EF4-FFF2-40B4-BE49-F238E27FC236}">
                <a16:creationId xmlns:a16="http://schemas.microsoft.com/office/drawing/2014/main" id="{762706FC-5F8E-5A4C-8E9F-90AECBBE449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bg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73535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923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5486398" y="800100"/>
            <a:ext cx="5938838" cy="828675"/>
          </a:xfrm>
        </p:spPr>
        <p:txBody>
          <a:bodyPr anchor="t" anchorCtr="0">
            <a:noAutofit/>
          </a:bodyPr>
          <a:lstStyle>
            <a:lvl1pPr algn="l">
              <a:defRPr sz="3600">
                <a:solidFill>
                  <a:schemeClr val="accent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5486400" y="4361815"/>
            <a:ext cx="5938838" cy="1674569"/>
          </a:xfr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7" name="TextBox 6">
            <a:extLst>
              <a:ext uri="{FF2B5EF4-FFF2-40B4-BE49-F238E27FC236}">
                <a16:creationId xmlns:a16="http://schemas.microsoft.com/office/drawing/2014/main" id="{F124479F-C610-DD4E-BED7-8465CDF32C8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2"/>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dirty="0">
              <a:ln>
                <a:noFill/>
              </a:ln>
              <a:solidFill>
                <a:schemeClr val="tx2"/>
              </a:solidFill>
              <a:effectLst/>
              <a:uLnTx/>
              <a:uFillTx/>
            </a:endParaRPr>
          </a:p>
        </p:txBody>
      </p:sp>
      <p:pic>
        <p:nvPicPr>
          <p:cNvPr id="9" name="Picture 8">
            <a:extLst>
              <a:ext uri="{FF2B5EF4-FFF2-40B4-BE49-F238E27FC236}">
                <a16:creationId xmlns:a16="http://schemas.microsoft.com/office/drawing/2014/main" id="{D5808B6A-4384-EE4C-8767-4D827CF6A90B}"/>
              </a:ext>
            </a:extLst>
          </p:cNvPr>
          <p:cNvPicPr>
            <a:picLocks noChangeAspect="1"/>
          </p:cNvPicPr>
          <p:nvPr userDrawn="1"/>
        </p:nvPicPr>
        <p:blipFill>
          <a:blip r:embed="rId2"/>
          <a:srcRect/>
          <a:stretch/>
        </p:blipFill>
        <p:spPr>
          <a:xfrm>
            <a:off x="8905237" y="6036384"/>
            <a:ext cx="2520000" cy="400312"/>
          </a:xfrm>
          <a:prstGeom prst="rect">
            <a:avLst/>
          </a:prstGeom>
        </p:spPr>
      </p:pic>
      <p:pic>
        <p:nvPicPr>
          <p:cNvPr id="25" name="Picture 24" descr="Map">
            <a:extLst>
              <a:ext uri="{FF2B5EF4-FFF2-40B4-BE49-F238E27FC236}">
                <a16:creationId xmlns:a16="http://schemas.microsoft.com/office/drawing/2014/main" id="{7DD11878-257A-2C41-8512-978E66FC60E1}"/>
              </a:ext>
            </a:extLst>
          </p:cNvPr>
          <p:cNvPicPr>
            <a:picLocks noChangeAspect="1"/>
          </p:cNvPicPr>
          <p:nvPr userDrawn="1"/>
        </p:nvPicPr>
        <p:blipFill>
          <a:blip r:embed="rId3"/>
          <a:stretch>
            <a:fillRect/>
          </a:stretch>
        </p:blipFill>
        <p:spPr>
          <a:xfrm>
            <a:off x="0" y="0"/>
            <a:ext cx="4965700" cy="6858000"/>
          </a:xfrm>
          <a:prstGeom prst="rect">
            <a:avLst/>
          </a:prstGeom>
        </p:spPr>
      </p:pic>
      <p:pic>
        <p:nvPicPr>
          <p:cNvPr id="27" name="Picture 26">
            <a:extLst>
              <a:ext uri="{FF2B5EF4-FFF2-40B4-BE49-F238E27FC236}">
                <a16:creationId xmlns:a16="http://schemas.microsoft.com/office/drawing/2014/main" id="{4D1037BE-A352-8549-B028-894FF46C81E4}"/>
              </a:ext>
            </a:extLst>
          </p:cNvPr>
          <p:cNvPicPr>
            <a:picLocks noChangeAspect="1"/>
          </p:cNvPicPr>
          <p:nvPr userDrawn="1"/>
        </p:nvPicPr>
        <p:blipFill>
          <a:blip r:embed="rId4"/>
          <a:srcRect/>
          <a:stretch/>
        </p:blipFill>
        <p:spPr>
          <a:xfrm>
            <a:off x="5381259" y="1924559"/>
            <a:ext cx="4382062" cy="2133874"/>
          </a:xfrm>
          <a:prstGeom prst="rect">
            <a:avLst/>
          </a:prstGeom>
        </p:spPr>
      </p:pic>
    </p:spTree>
    <p:extLst>
      <p:ext uri="{BB962C8B-B14F-4D97-AF65-F5344CB8AC3E}">
        <p14:creationId xmlns:p14="http://schemas.microsoft.com/office/powerpoint/2010/main" val="2386219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800100"/>
            <a:ext cx="10658474" cy="828675"/>
          </a:xfrm>
        </p:spPr>
        <p:txBody>
          <a:bodyPr anchor="t" anchorCtr="0">
            <a:noAutofit/>
          </a:bodyPr>
          <a:lstStyle>
            <a:lvl1pPr algn="l">
              <a:defRPr sz="3600">
                <a:solidFill>
                  <a:schemeClr val="accent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1628775"/>
            <a:ext cx="10658476" cy="400313"/>
          </a:xfr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7" name="TextBox 6">
            <a:extLst>
              <a:ext uri="{FF2B5EF4-FFF2-40B4-BE49-F238E27FC236}">
                <a16:creationId xmlns:a16="http://schemas.microsoft.com/office/drawing/2014/main" id="{F124479F-C610-DD4E-BED7-8465CDF32C8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2"/>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dirty="0">
              <a:ln>
                <a:noFill/>
              </a:ln>
              <a:solidFill>
                <a:schemeClr val="tx2"/>
              </a:solidFill>
              <a:effectLst/>
              <a:uLnTx/>
              <a:uFillTx/>
            </a:endParaRPr>
          </a:p>
        </p:txBody>
      </p:sp>
      <p:pic>
        <p:nvPicPr>
          <p:cNvPr id="9" name="Picture 8">
            <a:extLst>
              <a:ext uri="{FF2B5EF4-FFF2-40B4-BE49-F238E27FC236}">
                <a16:creationId xmlns:a16="http://schemas.microsoft.com/office/drawing/2014/main" id="{D5808B6A-4384-EE4C-8767-4D827CF6A90B}"/>
              </a:ext>
            </a:extLst>
          </p:cNvPr>
          <p:cNvPicPr>
            <a:picLocks noChangeAspect="1"/>
          </p:cNvPicPr>
          <p:nvPr userDrawn="1"/>
        </p:nvPicPr>
        <p:blipFill>
          <a:blip r:embed="rId2"/>
          <a:srcRect/>
          <a:stretch/>
        </p:blipFill>
        <p:spPr>
          <a:xfrm>
            <a:off x="8905237" y="6036384"/>
            <a:ext cx="2520000" cy="400312"/>
          </a:xfrm>
          <a:prstGeom prst="rect">
            <a:avLst/>
          </a:prstGeom>
        </p:spPr>
      </p:pic>
      <p:grpSp>
        <p:nvGrpSpPr>
          <p:cNvPr id="21" name="Group 20">
            <a:extLst>
              <a:ext uri="{FF2B5EF4-FFF2-40B4-BE49-F238E27FC236}">
                <a16:creationId xmlns:a16="http://schemas.microsoft.com/office/drawing/2014/main" id="{BB668C4A-F552-234F-B0B5-B994C9053883}"/>
              </a:ext>
            </a:extLst>
          </p:cNvPr>
          <p:cNvGrpSpPr/>
          <p:nvPr userDrawn="1"/>
        </p:nvGrpSpPr>
        <p:grpSpPr>
          <a:xfrm>
            <a:off x="1805167" y="2287567"/>
            <a:ext cx="8581666" cy="3269009"/>
            <a:chOff x="1668639" y="2423631"/>
            <a:chExt cx="8581666" cy="3269009"/>
          </a:xfrm>
        </p:grpSpPr>
        <p:pic>
          <p:nvPicPr>
            <p:cNvPr id="5" name="Picture 4" descr="Logo, North Easy Local Enterprise Partnership">
              <a:extLst>
                <a:ext uri="{FF2B5EF4-FFF2-40B4-BE49-F238E27FC236}">
                  <a16:creationId xmlns:a16="http://schemas.microsoft.com/office/drawing/2014/main" id="{97363F1A-4B20-AA4D-87A3-97EE2C04C453}"/>
                </a:ext>
              </a:extLst>
            </p:cNvPr>
            <p:cNvPicPr>
              <a:picLocks noChangeAspect="1"/>
            </p:cNvPicPr>
            <p:nvPr userDrawn="1"/>
          </p:nvPicPr>
          <p:blipFill>
            <a:blip r:embed="rId3"/>
            <a:stretch>
              <a:fillRect/>
            </a:stretch>
          </p:blipFill>
          <p:spPr>
            <a:xfrm>
              <a:off x="4984934" y="4299590"/>
              <a:ext cx="2286618" cy="854270"/>
            </a:xfrm>
            <a:prstGeom prst="rect">
              <a:avLst/>
            </a:prstGeom>
          </p:spPr>
        </p:pic>
        <p:pic>
          <p:nvPicPr>
            <p:cNvPr id="11" name="Picture 10">
              <a:extLst>
                <a:ext uri="{FF2B5EF4-FFF2-40B4-BE49-F238E27FC236}">
                  <a16:creationId xmlns:a16="http://schemas.microsoft.com/office/drawing/2014/main" id="{FE932A9B-7733-4B41-9DDB-A442F2C94F85}"/>
                </a:ext>
              </a:extLst>
            </p:cNvPr>
            <p:cNvPicPr>
              <a:picLocks noChangeAspect="1"/>
            </p:cNvPicPr>
            <p:nvPr userDrawn="1"/>
          </p:nvPicPr>
          <p:blipFill>
            <a:blip r:embed="rId4"/>
            <a:srcRect/>
            <a:stretch/>
          </p:blipFill>
          <p:spPr>
            <a:xfrm>
              <a:off x="8370324" y="4228620"/>
              <a:ext cx="1234184" cy="1136669"/>
            </a:xfrm>
            <a:prstGeom prst="rect">
              <a:avLst/>
            </a:prstGeom>
          </p:spPr>
        </p:pic>
        <p:pic>
          <p:nvPicPr>
            <p:cNvPr id="14" name="Picture 13" descr="Logo, Tees Valley Combined Authority, Tees Valley Major">
              <a:extLst>
                <a:ext uri="{FF2B5EF4-FFF2-40B4-BE49-F238E27FC236}">
                  <a16:creationId xmlns:a16="http://schemas.microsoft.com/office/drawing/2014/main" id="{1CB4192A-89A1-4647-876B-A00DAE05B5C6}"/>
                </a:ext>
              </a:extLst>
            </p:cNvPr>
            <p:cNvPicPr>
              <a:picLocks noChangeAspect="1"/>
            </p:cNvPicPr>
            <p:nvPr userDrawn="1"/>
          </p:nvPicPr>
          <p:blipFill>
            <a:blip r:embed="rId5"/>
            <a:stretch>
              <a:fillRect/>
            </a:stretch>
          </p:blipFill>
          <p:spPr>
            <a:xfrm>
              <a:off x="7844649" y="2423631"/>
              <a:ext cx="2405656" cy="1777578"/>
            </a:xfrm>
            <a:prstGeom prst="rect">
              <a:avLst/>
            </a:prstGeom>
          </p:spPr>
        </p:pic>
        <p:pic>
          <p:nvPicPr>
            <p:cNvPr id="16" name="Picture 15" descr="Logo, West Yorkshire Combined Authority">
              <a:extLst>
                <a:ext uri="{FF2B5EF4-FFF2-40B4-BE49-F238E27FC236}">
                  <a16:creationId xmlns:a16="http://schemas.microsoft.com/office/drawing/2014/main" id="{7B87BF94-94B1-1447-BE31-A9F66871D359}"/>
                </a:ext>
              </a:extLst>
            </p:cNvPr>
            <p:cNvPicPr>
              <a:picLocks noChangeAspect="1"/>
            </p:cNvPicPr>
            <p:nvPr userDrawn="1"/>
          </p:nvPicPr>
          <p:blipFill>
            <a:blip r:embed="rId6"/>
            <a:stretch>
              <a:fillRect/>
            </a:stretch>
          </p:blipFill>
          <p:spPr>
            <a:xfrm>
              <a:off x="5426382" y="2886451"/>
              <a:ext cx="1403721" cy="880767"/>
            </a:xfrm>
            <a:prstGeom prst="rect">
              <a:avLst/>
            </a:prstGeom>
          </p:spPr>
        </p:pic>
        <p:pic>
          <p:nvPicPr>
            <p:cNvPr id="18" name="Picture 17" descr="Logo, York &amp; North Yorkshire Local Enterprise Partnership">
              <a:extLst>
                <a:ext uri="{FF2B5EF4-FFF2-40B4-BE49-F238E27FC236}">
                  <a16:creationId xmlns:a16="http://schemas.microsoft.com/office/drawing/2014/main" id="{87D819D8-4A92-EA44-9287-C60263DC3E0B}"/>
                </a:ext>
              </a:extLst>
            </p:cNvPr>
            <p:cNvPicPr>
              <a:picLocks noChangeAspect="1"/>
            </p:cNvPicPr>
            <p:nvPr userDrawn="1"/>
          </p:nvPicPr>
          <p:blipFill>
            <a:blip r:embed="rId7"/>
            <a:stretch>
              <a:fillRect/>
            </a:stretch>
          </p:blipFill>
          <p:spPr>
            <a:xfrm>
              <a:off x="1668639" y="3750825"/>
              <a:ext cx="2743199" cy="1941815"/>
            </a:xfrm>
            <a:prstGeom prst="rect">
              <a:avLst/>
            </a:prstGeom>
          </p:spPr>
        </p:pic>
        <p:pic>
          <p:nvPicPr>
            <p:cNvPr id="20" name="Picture 19" descr="Logo, Hull and East Yorkshire Local Enterprise Partnership">
              <a:extLst>
                <a:ext uri="{FF2B5EF4-FFF2-40B4-BE49-F238E27FC236}">
                  <a16:creationId xmlns:a16="http://schemas.microsoft.com/office/drawing/2014/main" id="{59457884-0F17-8F43-BC67-96B93CD6EC93}"/>
                </a:ext>
              </a:extLst>
            </p:cNvPr>
            <p:cNvPicPr>
              <a:picLocks noChangeAspect="1"/>
            </p:cNvPicPr>
            <p:nvPr userDrawn="1"/>
          </p:nvPicPr>
          <p:blipFill>
            <a:blip r:embed="rId8"/>
            <a:stretch>
              <a:fillRect/>
            </a:stretch>
          </p:blipFill>
          <p:spPr>
            <a:xfrm>
              <a:off x="1941695" y="2875162"/>
              <a:ext cx="2242513" cy="903344"/>
            </a:xfrm>
            <a:prstGeom prst="rect">
              <a:avLst/>
            </a:prstGeom>
          </p:spPr>
        </p:pic>
      </p:grpSp>
    </p:spTree>
    <p:extLst>
      <p:ext uri="{BB962C8B-B14F-4D97-AF65-F5344CB8AC3E}">
        <p14:creationId xmlns:p14="http://schemas.microsoft.com/office/powerpoint/2010/main" val="1081448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1628775"/>
            <a:ext cx="10658475" cy="828675"/>
          </a:xfrm>
        </p:spPr>
        <p:txBody>
          <a:bodyPr anchor="t" anchorCtr="0">
            <a:normAutofit/>
          </a:bodyPr>
          <a:lstStyle>
            <a:lvl1pPr algn="l">
              <a:defRPr sz="600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2616656"/>
            <a:ext cx="10658474" cy="761500"/>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8" name="Picture 7">
            <a:extLst>
              <a:ext uri="{FF2B5EF4-FFF2-40B4-BE49-F238E27FC236}">
                <a16:creationId xmlns:a16="http://schemas.microsoft.com/office/drawing/2014/main" id="{7EF83FAC-E4E7-EA41-96F2-11C78EA727E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770630"/>
            <a:ext cx="12192000" cy="1816100"/>
          </a:xfrm>
          <a:prstGeom prst="rect">
            <a:avLst/>
          </a:prstGeom>
        </p:spPr>
      </p:pic>
    </p:spTree>
    <p:extLst>
      <p:ext uri="{BB962C8B-B14F-4D97-AF65-F5344CB8AC3E}">
        <p14:creationId xmlns:p14="http://schemas.microsoft.com/office/powerpoint/2010/main" val="1605405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EC80C-3CAB-934A-9933-4350BDD4105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783286"/>
            <a:ext cx="12192000" cy="18161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1628775"/>
            <a:ext cx="10658475" cy="828675"/>
          </a:xfrm>
        </p:spPr>
        <p:txBody>
          <a:bodyPr anchor="t" anchorCtr="0">
            <a:normAutofit/>
          </a:bodyPr>
          <a:lstStyle>
            <a:lvl1pPr algn="l">
              <a:defRPr sz="600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2616656"/>
            <a:ext cx="10658474" cy="761500"/>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Tree>
    <p:extLst>
      <p:ext uri="{BB962C8B-B14F-4D97-AF65-F5344CB8AC3E}">
        <p14:creationId xmlns:p14="http://schemas.microsoft.com/office/powerpoint/2010/main" val="1136526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09B4FB-F163-6147-AE3E-BD88D90DE94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0452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2107882" y="2644775"/>
            <a:ext cx="9317356" cy="743129"/>
          </a:xfrm>
        </p:spPr>
        <p:txBody>
          <a:bodyPr anchor="t" anchorCtr="0">
            <a:normAutofit/>
          </a:bodyPr>
          <a:lstStyle>
            <a:lvl1pPr algn="l">
              <a:defRPr sz="480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2107882" y="3525977"/>
            <a:ext cx="9317356" cy="761500"/>
          </a:xfrm>
        </p:spPr>
        <p:txBody>
          <a:bodyPr>
            <a:normAutofit/>
          </a:bodyPr>
          <a:lstStyle>
            <a:lvl1pPr marL="0" indent="0" algn="l">
              <a:buNone/>
              <a:defRPr sz="2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Tree>
    <p:extLst>
      <p:ext uri="{BB962C8B-B14F-4D97-AF65-F5344CB8AC3E}">
        <p14:creationId xmlns:p14="http://schemas.microsoft.com/office/powerpoint/2010/main" val="1252526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131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4"/>
            <a:ext cx="5258117" cy="1735863"/>
          </a:xfrm>
        </p:spPr>
        <p:txBody>
          <a:bodyPr anchor="t" anchorCtr="0">
            <a:noAutofit/>
          </a:bodyPr>
          <a:lstStyle>
            <a:lvl1pPr algn="l">
              <a:defRPr sz="6000">
                <a:solidFill>
                  <a:schemeClr val="accent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429000"/>
            <a:ext cx="5258118" cy="2323730"/>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7" name="TextBox 6">
            <a:extLst>
              <a:ext uri="{FF2B5EF4-FFF2-40B4-BE49-F238E27FC236}">
                <a16:creationId xmlns:a16="http://schemas.microsoft.com/office/drawing/2014/main" id="{F124479F-C610-DD4E-BED7-8465CDF32C8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2"/>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dirty="0">
              <a:ln>
                <a:noFill/>
              </a:ln>
              <a:solidFill>
                <a:schemeClr val="tx2"/>
              </a:solidFill>
              <a:effectLst/>
              <a:uLnTx/>
              <a:uFillTx/>
            </a:endParaRPr>
          </a:p>
        </p:txBody>
      </p:sp>
      <p:pic>
        <p:nvPicPr>
          <p:cNvPr id="10" name="Picture 9">
            <a:extLst>
              <a:ext uri="{FF2B5EF4-FFF2-40B4-BE49-F238E27FC236}">
                <a16:creationId xmlns:a16="http://schemas.microsoft.com/office/drawing/2014/main" id="{571F11D5-2F28-5E4D-8942-D389D054C669}"/>
              </a:ext>
            </a:extLst>
          </p:cNvPr>
          <p:cNvPicPr>
            <a:picLocks noChangeAspect="1"/>
          </p:cNvPicPr>
          <p:nvPr userDrawn="1"/>
        </p:nvPicPr>
        <p:blipFill>
          <a:blip r:embed="rId2"/>
          <a:srcRect/>
          <a:stretch/>
        </p:blipFill>
        <p:spPr>
          <a:xfrm>
            <a:off x="766763" y="6036384"/>
            <a:ext cx="2520000" cy="400312"/>
          </a:xfrm>
          <a:prstGeom prst="rect">
            <a:avLst/>
          </a:prstGeom>
        </p:spPr>
      </p:pic>
      <p:pic>
        <p:nvPicPr>
          <p:cNvPr id="12" name="Picture 11" descr="A picture containing wind turbine, outdoor object, clouds">
            <a:extLst>
              <a:ext uri="{FF2B5EF4-FFF2-40B4-BE49-F238E27FC236}">
                <a16:creationId xmlns:a16="http://schemas.microsoft.com/office/drawing/2014/main" id="{476805E3-F7A9-0045-A3EE-76D392E1EDDD}"/>
              </a:ext>
            </a:extLst>
          </p:cNvPr>
          <p:cNvPicPr>
            <a:picLocks noChangeAspect="1"/>
          </p:cNvPicPr>
          <p:nvPr userDrawn="1"/>
        </p:nvPicPr>
        <p:blipFill>
          <a:blip r:embed="rId3"/>
          <a:stretch>
            <a:fillRect/>
          </a:stretch>
        </p:blipFill>
        <p:spPr>
          <a:xfrm>
            <a:off x="5499100" y="2476500"/>
            <a:ext cx="6692900" cy="4381500"/>
          </a:xfrm>
          <a:prstGeom prst="rect">
            <a:avLst/>
          </a:prstGeom>
        </p:spPr>
      </p:pic>
    </p:spTree>
    <p:extLst>
      <p:ext uri="{BB962C8B-B14F-4D97-AF65-F5344CB8AC3E}">
        <p14:creationId xmlns:p14="http://schemas.microsoft.com/office/powerpoint/2010/main" val="1436536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66EA62-D999-E046-9FB5-F25DE29370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5"/>
            <a:ext cx="5258117" cy="1439546"/>
          </a:xfrm>
        </p:spPr>
        <p:txBody>
          <a:bodyPr anchor="t" anchorCtr="0">
            <a:normAutofit/>
          </a:bodyPr>
          <a:lstStyle>
            <a:lvl1pPr algn="l">
              <a:defRPr sz="4400">
                <a:solidFill>
                  <a:schemeClr val="bg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068322"/>
            <a:ext cx="5258118" cy="2160904"/>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15" name="Picture 14">
            <a:extLst>
              <a:ext uri="{FF2B5EF4-FFF2-40B4-BE49-F238E27FC236}">
                <a16:creationId xmlns:a16="http://schemas.microsoft.com/office/drawing/2014/main" id="{D536E698-C8AD-8142-999A-5E00704C935E}"/>
              </a:ext>
            </a:extLst>
          </p:cNvPr>
          <p:cNvPicPr>
            <a:picLocks noChangeAspect="1"/>
          </p:cNvPicPr>
          <p:nvPr userDrawn="1"/>
        </p:nvPicPr>
        <p:blipFill>
          <a:blip r:embed="rId3"/>
          <a:srcRect/>
          <a:stretch/>
        </p:blipFill>
        <p:spPr>
          <a:xfrm>
            <a:off x="766763" y="6036383"/>
            <a:ext cx="2520000" cy="400312"/>
          </a:xfrm>
          <a:prstGeom prst="rect">
            <a:avLst/>
          </a:prstGeom>
        </p:spPr>
      </p:pic>
      <p:sp>
        <p:nvSpPr>
          <p:cNvPr id="7" name="TextBox 6">
            <a:extLst>
              <a:ext uri="{FF2B5EF4-FFF2-40B4-BE49-F238E27FC236}">
                <a16:creationId xmlns:a16="http://schemas.microsoft.com/office/drawing/2014/main" id="{F124479F-C610-DD4E-BED7-8465CDF32C8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bg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323873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6" name="Picture 5" descr="An aerial view of a port">
            <a:extLst>
              <a:ext uri="{FF2B5EF4-FFF2-40B4-BE49-F238E27FC236}">
                <a16:creationId xmlns:a16="http://schemas.microsoft.com/office/drawing/2014/main" id="{4D38FF4E-3280-5D4C-B370-B2E3E38557C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5"/>
            <a:ext cx="5258117" cy="1439546"/>
          </a:xfrm>
        </p:spPr>
        <p:txBody>
          <a:bodyPr anchor="t" anchorCtr="0">
            <a:normAutofit/>
          </a:bodyPr>
          <a:lstStyle>
            <a:lvl1pPr algn="l">
              <a:defRPr sz="4400">
                <a:solidFill>
                  <a:schemeClr val="bg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068322"/>
            <a:ext cx="5258118" cy="2160904"/>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8" name="Picture 7">
            <a:extLst>
              <a:ext uri="{FF2B5EF4-FFF2-40B4-BE49-F238E27FC236}">
                <a16:creationId xmlns:a16="http://schemas.microsoft.com/office/drawing/2014/main" id="{8066DDEF-D4E1-7041-B7B2-5B9138C0809F}"/>
              </a:ext>
            </a:extLst>
          </p:cNvPr>
          <p:cNvPicPr>
            <a:picLocks noChangeAspect="1"/>
          </p:cNvPicPr>
          <p:nvPr userDrawn="1"/>
        </p:nvPicPr>
        <p:blipFill>
          <a:blip r:embed="rId3"/>
          <a:srcRect/>
          <a:stretch/>
        </p:blipFill>
        <p:spPr>
          <a:xfrm>
            <a:off x="766763" y="6036383"/>
            <a:ext cx="2520000" cy="400312"/>
          </a:xfrm>
          <a:prstGeom prst="rect">
            <a:avLst/>
          </a:prstGeom>
        </p:spPr>
      </p:pic>
      <p:sp>
        <p:nvSpPr>
          <p:cNvPr id="9" name="TextBox 8">
            <a:extLst>
              <a:ext uri="{FF2B5EF4-FFF2-40B4-BE49-F238E27FC236}">
                <a16:creationId xmlns:a16="http://schemas.microsoft.com/office/drawing/2014/main" id="{B75DF9BE-1323-0547-928A-B03C2BAC611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bg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134431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5" name="Picture 4" descr="A picture of a rural scene&#10;">
            <a:extLst>
              <a:ext uri="{FF2B5EF4-FFF2-40B4-BE49-F238E27FC236}">
                <a16:creationId xmlns:a16="http://schemas.microsoft.com/office/drawing/2014/main" id="{4A549B0C-B2ED-E44E-BCC7-DD392E62180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5"/>
            <a:ext cx="5258117" cy="1439546"/>
          </a:xfrm>
        </p:spPr>
        <p:txBody>
          <a:bodyPr anchor="t" anchorCtr="0">
            <a:normAutofit/>
          </a:bodyPr>
          <a:lstStyle>
            <a:lvl1pPr algn="l">
              <a:defRPr sz="4400">
                <a:solidFill>
                  <a:schemeClr val="bg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068322"/>
            <a:ext cx="5258118" cy="2160904"/>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8" name="Picture 7">
            <a:extLst>
              <a:ext uri="{FF2B5EF4-FFF2-40B4-BE49-F238E27FC236}">
                <a16:creationId xmlns:a16="http://schemas.microsoft.com/office/drawing/2014/main" id="{8066DDEF-D4E1-7041-B7B2-5B9138C0809F}"/>
              </a:ext>
            </a:extLst>
          </p:cNvPr>
          <p:cNvPicPr>
            <a:picLocks noChangeAspect="1"/>
          </p:cNvPicPr>
          <p:nvPr userDrawn="1"/>
        </p:nvPicPr>
        <p:blipFill>
          <a:blip r:embed="rId3"/>
          <a:srcRect/>
          <a:stretch/>
        </p:blipFill>
        <p:spPr>
          <a:xfrm>
            <a:off x="766763" y="6036383"/>
            <a:ext cx="2520000" cy="400312"/>
          </a:xfrm>
          <a:prstGeom prst="rect">
            <a:avLst/>
          </a:prstGeom>
        </p:spPr>
      </p:pic>
      <p:sp>
        <p:nvSpPr>
          <p:cNvPr id="7" name="TextBox 6">
            <a:extLst>
              <a:ext uri="{FF2B5EF4-FFF2-40B4-BE49-F238E27FC236}">
                <a16:creationId xmlns:a16="http://schemas.microsoft.com/office/drawing/2014/main" id="{9BC768BB-EB3D-0A49-B798-3F48F900D0C8}"/>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2"/>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dirty="0">
              <a:ln>
                <a:noFill/>
              </a:ln>
              <a:solidFill>
                <a:schemeClr val="tx2"/>
              </a:solidFill>
              <a:effectLst/>
              <a:uLnTx/>
              <a:uFillTx/>
            </a:endParaRPr>
          </a:p>
        </p:txBody>
      </p:sp>
    </p:spTree>
    <p:extLst>
      <p:ext uri="{BB962C8B-B14F-4D97-AF65-F5344CB8AC3E}">
        <p14:creationId xmlns:p14="http://schemas.microsoft.com/office/powerpoint/2010/main" val="6651952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F866C1-5FAD-194B-9364-0E119B979E42}"/>
              </a:ext>
            </a:extLst>
          </p:cNvPr>
          <p:cNvPicPr>
            <a:picLocks noChangeAspect="1"/>
          </p:cNvPicPr>
          <p:nvPr userDrawn="1"/>
        </p:nvPicPr>
        <p:blipFill>
          <a:blip r:embed="rId7"/>
          <a:srcRect/>
          <a:stretch/>
        </p:blipFill>
        <p:spPr>
          <a:xfrm>
            <a:off x="8905238" y="6036383"/>
            <a:ext cx="2520000" cy="400312"/>
          </a:xfrm>
          <a:prstGeom prst="rect">
            <a:avLst/>
          </a:prstGeom>
        </p:spPr>
      </p:pic>
      <p:sp>
        <p:nvSpPr>
          <p:cNvPr id="2" name="Title Placeholder 1">
            <a:extLst>
              <a:ext uri="{FF2B5EF4-FFF2-40B4-BE49-F238E27FC236}">
                <a16:creationId xmlns:a16="http://schemas.microsoft.com/office/drawing/2014/main" id="{2705A8AC-E7A5-3D45-A869-209AC9354B6F}"/>
              </a:ext>
            </a:extLst>
          </p:cNvPr>
          <p:cNvSpPr>
            <a:spLocks noGrp="1"/>
          </p:cNvSpPr>
          <p:nvPr>
            <p:ph type="title"/>
          </p:nvPr>
        </p:nvSpPr>
        <p:spPr>
          <a:xfrm>
            <a:off x="766763" y="800100"/>
            <a:ext cx="10658474" cy="566121"/>
          </a:xfrm>
          <a:prstGeom prst="rect">
            <a:avLst/>
          </a:prstGeom>
        </p:spPr>
        <p:txBody>
          <a:bodyPr vert="horz" lIns="0" tIns="0" rIns="0" bIns="0" rtlCol="0" anchor="t" anchorCtr="0">
            <a:normAutofit/>
          </a:bodyPr>
          <a:lstStyle/>
          <a:p>
            <a:r>
              <a:rPr lang="en-GB" dirty="0"/>
              <a:t>Click to edit Master title style</a:t>
            </a:r>
          </a:p>
        </p:txBody>
      </p:sp>
      <p:sp>
        <p:nvSpPr>
          <p:cNvPr id="3" name="Text Placeholder 2">
            <a:extLst>
              <a:ext uri="{FF2B5EF4-FFF2-40B4-BE49-F238E27FC236}">
                <a16:creationId xmlns:a16="http://schemas.microsoft.com/office/drawing/2014/main" id="{2714F177-E9AD-EF45-B995-59FD240C28E9}"/>
              </a:ext>
            </a:extLst>
          </p:cNvPr>
          <p:cNvSpPr>
            <a:spLocks noGrp="1"/>
          </p:cNvSpPr>
          <p:nvPr>
            <p:ph type="body" idx="1"/>
          </p:nvPr>
        </p:nvSpPr>
        <p:spPr>
          <a:xfrm>
            <a:off x="766763" y="1628775"/>
            <a:ext cx="10658474" cy="425565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Box 6">
            <a:extLst>
              <a:ext uri="{FF2B5EF4-FFF2-40B4-BE49-F238E27FC236}">
                <a16:creationId xmlns:a16="http://schemas.microsoft.com/office/drawing/2014/main" id="{405BC3C6-1782-D742-BDC3-887A10A864F4}"/>
              </a:ext>
            </a:extLst>
          </p:cNvPr>
          <p:cNvSpPr txBox="1"/>
          <p:nvPr userDrawn="1"/>
        </p:nvSpPr>
        <p:spPr>
          <a:xfrm>
            <a:off x="8850850"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1765261877"/>
      </p:ext>
    </p:extLst>
  </p:cSld>
  <p:clrMap bg1="dk1" tx1="lt1" bg2="dk2" tx2="lt2" accent1="accent1" accent2="accent2" accent3="accent3" accent4="accent4" accent5="accent5" accent6="accent6" hlink="hlink" folHlink="folHlink"/>
  <p:sldLayoutIdLst>
    <p:sldLayoutId id="2147483659" r:id="rId1"/>
    <p:sldLayoutId id="2147483668" r:id="rId2"/>
    <p:sldLayoutId id="2147483670" r:id="rId3"/>
    <p:sldLayoutId id="2147483672" r:id="rId4"/>
    <p:sldLayoutId id="2147483664" r:id="rId5"/>
  </p:sldLayoutIdLst>
  <p:hf hdr="0" ftr="0" dt="0"/>
  <p:txStyles>
    <p:title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userDrawn="1">
          <p15:clr>
            <a:srgbClr val="F26B43"/>
          </p15:clr>
        </p15:guide>
        <p15:guide id="2" pos="483" userDrawn="1">
          <p15:clr>
            <a:srgbClr val="F26B43"/>
          </p15:clr>
        </p15:guide>
        <p15:guide id="3" orient="horz" pos="1026" userDrawn="1">
          <p15:clr>
            <a:srgbClr val="F26B43"/>
          </p15:clr>
        </p15:guide>
        <p15:guide id="4" pos="719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05A8AC-E7A5-3D45-A869-209AC9354B6F}"/>
              </a:ext>
            </a:extLst>
          </p:cNvPr>
          <p:cNvSpPr>
            <a:spLocks noGrp="1"/>
          </p:cNvSpPr>
          <p:nvPr>
            <p:ph type="title"/>
          </p:nvPr>
        </p:nvSpPr>
        <p:spPr>
          <a:xfrm>
            <a:off x="766763" y="800100"/>
            <a:ext cx="10658474" cy="566121"/>
          </a:xfrm>
          <a:prstGeom prst="rect">
            <a:avLst/>
          </a:prstGeom>
        </p:spPr>
        <p:txBody>
          <a:bodyPr vert="horz" lIns="0" tIns="0" rIns="0" bIns="0" rtlCol="0" anchor="t" anchorCtr="0">
            <a:normAutofit/>
          </a:bodyPr>
          <a:lstStyle/>
          <a:p>
            <a:r>
              <a:rPr lang="en-GB" dirty="0"/>
              <a:t>Click to edit Master title style</a:t>
            </a:r>
          </a:p>
        </p:txBody>
      </p:sp>
      <p:sp>
        <p:nvSpPr>
          <p:cNvPr id="3" name="Text Placeholder 2">
            <a:extLst>
              <a:ext uri="{FF2B5EF4-FFF2-40B4-BE49-F238E27FC236}">
                <a16:creationId xmlns:a16="http://schemas.microsoft.com/office/drawing/2014/main" id="{2714F177-E9AD-EF45-B995-59FD240C28E9}"/>
              </a:ext>
            </a:extLst>
          </p:cNvPr>
          <p:cNvSpPr>
            <a:spLocks noGrp="1"/>
          </p:cNvSpPr>
          <p:nvPr>
            <p:ph type="body" idx="1"/>
          </p:nvPr>
        </p:nvSpPr>
        <p:spPr>
          <a:xfrm>
            <a:off x="766763" y="1628775"/>
            <a:ext cx="10658474" cy="425565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Box 4">
            <a:extLst>
              <a:ext uri="{FF2B5EF4-FFF2-40B4-BE49-F238E27FC236}">
                <a16:creationId xmlns:a16="http://schemas.microsoft.com/office/drawing/2014/main" id="{E79999AC-D108-464B-9C39-261E9A8B2A16}"/>
              </a:ext>
            </a:extLst>
          </p:cNvPr>
          <p:cNvSpPr txBox="1"/>
          <p:nvPr userDrawn="1"/>
        </p:nvSpPr>
        <p:spPr>
          <a:xfrm>
            <a:off x="8850850" y="344359"/>
            <a:ext cx="2574387" cy="153888"/>
          </a:xfrm>
          <a:prstGeom prst="rect">
            <a:avLst/>
          </a:prstGeom>
          <a:noFill/>
        </p:spPr>
        <p:txBody>
          <a:bodyPr wrap="square" lIns="0" tIns="0" rIns="0" bIns="0" rtlCol="0">
            <a:spAutoFit/>
          </a:bodyPr>
          <a:lstStyle/>
          <a:p>
            <a:pPr algn="r"/>
            <a:fld id="{15CE8774-ACA1-814D-8D65-46003C5AEB29}" type="slidenum">
              <a:rPr lang="en-GB" sz="1000" smtClean="0">
                <a:solidFill>
                  <a:schemeClr val="tx2"/>
                </a:solidFill>
              </a:rPr>
              <a:t>‹#›</a:t>
            </a:fld>
            <a:endParaRPr lang="en-GB" sz="1000" dirty="0">
              <a:solidFill>
                <a:schemeClr val="tx2"/>
              </a:solidFill>
            </a:endParaRPr>
          </a:p>
        </p:txBody>
      </p:sp>
    </p:spTree>
    <p:extLst>
      <p:ext uri="{BB962C8B-B14F-4D97-AF65-F5344CB8AC3E}">
        <p14:creationId xmlns:p14="http://schemas.microsoft.com/office/powerpoint/2010/main" val="2787510635"/>
      </p:ext>
    </p:extLst>
  </p:cSld>
  <p:clrMap bg1="lt1" tx1="dk1" bg2="lt2" tx2="dk2" accent1="accent1" accent2="accent2" accent3="accent3" accent4="accent4" accent5="accent5" accent6="accent6" hlink="hlink" folHlink="folHlink"/>
  <p:sldLayoutIdLst>
    <p:sldLayoutId id="2147483684" r:id="rId1"/>
    <p:sldLayoutId id="2147483675" r:id="rId2"/>
    <p:sldLayoutId id="2147483682" r:id="rId3"/>
    <p:sldLayoutId id="2147483680" r:id="rId4"/>
    <p:sldLayoutId id="2147483681" r:id="rId5"/>
    <p:sldLayoutId id="2147483683" r:id="rId6"/>
    <p:sldLayoutId id="2147483685" r:id="rId7"/>
    <p:sldLayoutId id="2147483687" r:id="rId8"/>
  </p:sldLayoutIdLst>
  <p:hf hdr="0" ftr="0" dt="0"/>
  <p:txStyles>
    <p:title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userDrawn="1">
          <p15:clr>
            <a:srgbClr val="F26B43"/>
          </p15:clr>
        </p15:guide>
        <p15:guide id="2" pos="483" userDrawn="1">
          <p15:clr>
            <a:srgbClr val="F26B43"/>
          </p15:clr>
        </p15:guide>
        <p15:guide id="3" orient="horz" pos="1026" userDrawn="1">
          <p15:clr>
            <a:srgbClr val="F26B43"/>
          </p15:clr>
        </p15:guide>
        <p15:guide id="4" pos="719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ind farm silhouette">
            <a:extLst>
              <a:ext uri="{FF2B5EF4-FFF2-40B4-BE49-F238E27FC236}">
                <a16:creationId xmlns:a16="http://schemas.microsoft.com/office/drawing/2014/main" id="{608D65B1-35DD-F5C6-A863-8A83869E2FBF}"/>
              </a:ext>
            </a:extLst>
          </p:cNvPr>
          <p:cNvPicPr>
            <a:picLocks noChangeAspect="1"/>
          </p:cNvPicPr>
          <p:nvPr/>
        </p:nvPicPr>
        <p:blipFill rotWithShape="1">
          <a:blip r:embed="rId2"/>
          <a:srcRect t="9091" r="24448" b="1"/>
          <a:stretch/>
        </p:blipFill>
        <p:spPr>
          <a:xfrm>
            <a:off x="3523485"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1B8F4F-68CB-42C1-8FFD-4CCEF568F43C}"/>
              </a:ext>
            </a:extLst>
          </p:cNvPr>
          <p:cNvSpPr>
            <a:spLocks noGrp="1"/>
          </p:cNvSpPr>
          <p:nvPr>
            <p:ph type="ctrTitle"/>
          </p:nvPr>
        </p:nvSpPr>
        <p:spPr>
          <a:xfrm>
            <a:off x="477981" y="1122363"/>
            <a:ext cx="4023360" cy="3204134"/>
          </a:xfrm>
        </p:spPr>
        <p:txBody>
          <a:bodyPr anchor="b">
            <a:normAutofit/>
          </a:bodyPr>
          <a:lstStyle/>
          <a:p>
            <a:pPr algn="l"/>
            <a:r>
              <a:rPr lang="en-GB" sz="4400">
                <a:solidFill>
                  <a:schemeClr val="bg1"/>
                </a:solidFill>
              </a:rPr>
              <a:t>What part does Community Energy play in Local Area Energy Planning?</a:t>
            </a:r>
          </a:p>
        </p:txBody>
      </p:sp>
      <p:sp>
        <p:nvSpPr>
          <p:cNvPr id="3" name="Subtitle 2">
            <a:extLst>
              <a:ext uri="{FF2B5EF4-FFF2-40B4-BE49-F238E27FC236}">
                <a16:creationId xmlns:a16="http://schemas.microsoft.com/office/drawing/2014/main" id="{DFDC5D7B-8D02-4017-84A6-CBA96D4AA018}"/>
              </a:ext>
            </a:extLst>
          </p:cNvPr>
          <p:cNvSpPr>
            <a:spLocks noGrp="1"/>
          </p:cNvSpPr>
          <p:nvPr>
            <p:ph type="subTitle" idx="1"/>
          </p:nvPr>
        </p:nvSpPr>
        <p:spPr>
          <a:xfrm>
            <a:off x="477980" y="4872922"/>
            <a:ext cx="4023359" cy="1208141"/>
          </a:xfrm>
        </p:spPr>
        <p:txBody>
          <a:bodyPr>
            <a:normAutofit/>
          </a:bodyPr>
          <a:lstStyle/>
          <a:p>
            <a:pPr algn="l"/>
            <a:r>
              <a:rPr lang="en-GB" sz="2000">
                <a:solidFill>
                  <a:schemeClr val="bg1"/>
                </a:solidFill>
              </a:rPr>
              <a:t>Abbie Raynes – Net Zero Hub Project Manager</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black background with white text&#10;&#10;Description automatically generated">
            <a:extLst>
              <a:ext uri="{FF2B5EF4-FFF2-40B4-BE49-F238E27FC236}">
                <a16:creationId xmlns:a16="http://schemas.microsoft.com/office/drawing/2014/main" id="{6D0EED23-5868-F021-34E5-1EBBC47DB405}"/>
              </a:ext>
            </a:extLst>
          </p:cNvPr>
          <p:cNvPicPr>
            <a:picLocks noChangeAspect="1"/>
          </p:cNvPicPr>
          <p:nvPr/>
        </p:nvPicPr>
        <p:blipFill>
          <a:blip r:embed="rId3"/>
          <a:stretch>
            <a:fillRect/>
          </a:stretch>
        </p:blipFill>
        <p:spPr>
          <a:xfrm>
            <a:off x="8515349" y="237816"/>
            <a:ext cx="3355853" cy="534172"/>
          </a:xfrm>
          <a:prstGeom prst="rect">
            <a:avLst/>
          </a:prstGeom>
        </p:spPr>
      </p:pic>
    </p:spTree>
    <p:extLst>
      <p:ext uri="{BB962C8B-B14F-4D97-AF65-F5344CB8AC3E}">
        <p14:creationId xmlns:p14="http://schemas.microsoft.com/office/powerpoint/2010/main" val="4638719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C1E2-4DE1-CE43-1D01-141231810D80}"/>
              </a:ext>
            </a:extLst>
          </p:cNvPr>
          <p:cNvSpPr>
            <a:spLocks noGrp="1"/>
          </p:cNvSpPr>
          <p:nvPr>
            <p:ph type="ctrTitle" idx="4294967295"/>
          </p:nvPr>
        </p:nvSpPr>
        <p:spPr>
          <a:xfrm>
            <a:off x="1165412" y="448236"/>
            <a:ext cx="9861176" cy="797860"/>
          </a:xfrm>
        </p:spPr>
        <p:txBody>
          <a:bodyPr>
            <a:normAutofit/>
          </a:bodyPr>
          <a:lstStyle/>
          <a:p>
            <a:r>
              <a:rPr lang="en-GB" sz="4400"/>
              <a:t>Energy Project Enabling Fund Round 1</a:t>
            </a:r>
            <a:endParaRPr lang="en-GB" sz="4400" dirty="0"/>
          </a:p>
        </p:txBody>
      </p:sp>
      <p:sp>
        <p:nvSpPr>
          <p:cNvPr id="3" name="Subtitle 2">
            <a:extLst>
              <a:ext uri="{FF2B5EF4-FFF2-40B4-BE49-F238E27FC236}">
                <a16:creationId xmlns:a16="http://schemas.microsoft.com/office/drawing/2014/main" id="{EC1632B3-FCA5-11D3-DD04-3378732809C1}"/>
              </a:ext>
            </a:extLst>
          </p:cNvPr>
          <p:cNvSpPr>
            <a:spLocks noGrp="1"/>
          </p:cNvSpPr>
          <p:nvPr>
            <p:ph type="subTitle" idx="4294967295"/>
          </p:nvPr>
        </p:nvSpPr>
        <p:spPr>
          <a:xfrm>
            <a:off x="-161365" y="1433933"/>
            <a:ext cx="6390715" cy="4510088"/>
          </a:xfrm>
        </p:spPr>
        <p:txBody>
          <a:bodyPr>
            <a:normAutofit/>
          </a:bodyPr>
          <a:lstStyle/>
          <a:p>
            <a:pPr marL="914400" lvl="1" indent="-457200" algn="l">
              <a:buFont typeface="Arial" panose="020B0604020202020204" pitchFamily="34" charset="0"/>
              <a:buChar char="•"/>
            </a:pPr>
            <a:r>
              <a:rPr lang="en-GB" sz="1800"/>
              <a:t>The first round of the Energy Project Enabling Fund (EPEF) was a </a:t>
            </a:r>
            <a:r>
              <a:rPr lang="en-GB" sz="1800" b="0" i="0" u="none" strike="noStrike" baseline="0"/>
              <a:t>£400,000 investment scheme providing capital grants to a range of organisations across the North East and Yorkshire Net Zero Hub’s geography to support the delivery of energy projects.</a:t>
            </a:r>
          </a:p>
          <a:p>
            <a:pPr marL="914400" lvl="1" indent="-457200" algn="l">
              <a:buFont typeface="Arial" panose="020B0604020202020204" pitchFamily="34" charset="0"/>
              <a:buChar char="•"/>
            </a:pPr>
            <a:r>
              <a:rPr lang="en-GB" sz="1800" b="0" i="0" u="none" strike="noStrike" baseline="0"/>
              <a:t>Grants of between £10,000 and £50,000 were available to eligible public sector organisations, community groups, charities and businesses, wanting to deliver </a:t>
            </a:r>
            <a:r>
              <a:rPr lang="en-GB" sz="1800" i="0" u="none" strike="noStrike" baseline="0"/>
              <a:t>local energy projects for communal or public benefit.</a:t>
            </a:r>
          </a:p>
          <a:p>
            <a:pPr marL="914400" lvl="1" indent="-457200" algn="l">
              <a:buFont typeface="Arial" panose="020B0604020202020204" pitchFamily="34" charset="0"/>
              <a:buChar char="•"/>
            </a:pPr>
            <a:r>
              <a:rPr lang="en-GB" sz="1800">
                <a:ea typeface="Calibri" panose="020F0502020204030204" pitchFamily="34" charset="0"/>
                <a:cs typeface="Times New Roman" panose="02020603050405020304" pitchFamily="18" charset="0"/>
              </a:rPr>
              <a:t>Round one </a:t>
            </a:r>
            <a:r>
              <a:rPr lang="en-GB" sz="1800">
                <a:effectLst/>
                <a:ea typeface="Calibri" panose="020F0502020204030204" pitchFamily="34" charset="0"/>
                <a:cs typeface="Times New Roman" panose="02020603050405020304" pitchFamily="18" charset="0"/>
              </a:rPr>
              <a:t>attracted a lot of interest, especially from local authorities and community energy groups with 57 applications received, with a total grant request of £1,756,913.48. </a:t>
            </a:r>
          </a:p>
          <a:p>
            <a:pPr marL="914400" lvl="1" indent="-457200" algn="l">
              <a:buFont typeface="Arial" panose="020B0604020202020204" pitchFamily="34" charset="0"/>
              <a:buChar char="•"/>
            </a:pPr>
            <a:r>
              <a:rPr lang="en-GB" sz="1800">
                <a:ea typeface="Calibri" panose="020F0502020204030204" pitchFamily="34" charset="0"/>
                <a:cs typeface="Times New Roman" panose="02020603050405020304" pitchFamily="18" charset="0"/>
              </a:rPr>
              <a:t>19 successful applications with a grant allocation of £476,449.90.</a:t>
            </a:r>
            <a:endParaRPr lang="en-GB" sz="1800">
              <a:effectLst/>
              <a:ea typeface="Calibri" panose="020F0502020204030204" pitchFamily="34" charset="0"/>
              <a:cs typeface="Times New Roman" panose="02020603050405020304" pitchFamily="18" charset="0"/>
            </a:endParaRPr>
          </a:p>
          <a:p>
            <a:pPr marL="914400" lvl="1" indent="-457200" algn="l">
              <a:buFont typeface="Arial" panose="020B0604020202020204" pitchFamily="34" charset="0"/>
              <a:buChar char="•"/>
            </a:pPr>
            <a:endParaRPr lang="en-GB" sz="1600"/>
          </a:p>
          <a:p>
            <a:pPr marL="914400" lvl="1" indent="-457200">
              <a:buFont typeface="Arial" panose="020B0604020202020204" pitchFamily="34" charset="0"/>
              <a:buChar char="•"/>
            </a:pPr>
            <a:endParaRPr lang="en-GB" dirty="0"/>
          </a:p>
        </p:txBody>
      </p:sp>
      <p:pic>
        <p:nvPicPr>
          <p:cNvPr id="7" name="Picture 6">
            <a:extLst>
              <a:ext uri="{FF2B5EF4-FFF2-40B4-BE49-F238E27FC236}">
                <a16:creationId xmlns:a16="http://schemas.microsoft.com/office/drawing/2014/main" id="{8AA2D368-7DC5-A32D-42D2-2F9979ED2F33}"/>
              </a:ext>
            </a:extLst>
          </p:cNvPr>
          <p:cNvPicPr>
            <a:picLocks noChangeAspect="1"/>
          </p:cNvPicPr>
          <p:nvPr/>
        </p:nvPicPr>
        <p:blipFill>
          <a:blip r:embed="rId2"/>
          <a:stretch>
            <a:fillRect/>
          </a:stretch>
        </p:blipFill>
        <p:spPr>
          <a:xfrm>
            <a:off x="6419641" y="1361654"/>
            <a:ext cx="5366784" cy="3848521"/>
          </a:xfrm>
          <a:prstGeom prst="rect">
            <a:avLst/>
          </a:prstGeom>
        </p:spPr>
      </p:pic>
      <p:sp>
        <p:nvSpPr>
          <p:cNvPr id="8" name="TextBox 7">
            <a:extLst>
              <a:ext uri="{FF2B5EF4-FFF2-40B4-BE49-F238E27FC236}">
                <a16:creationId xmlns:a16="http://schemas.microsoft.com/office/drawing/2014/main" id="{FCE058FA-0F24-D1F6-B8ED-3F373FFCEF25}"/>
              </a:ext>
            </a:extLst>
          </p:cNvPr>
          <p:cNvSpPr txBox="1"/>
          <p:nvPr/>
        </p:nvSpPr>
        <p:spPr>
          <a:xfrm>
            <a:off x="7436158" y="5198507"/>
            <a:ext cx="3333750" cy="369332"/>
          </a:xfrm>
          <a:prstGeom prst="rect">
            <a:avLst/>
          </a:prstGeom>
          <a:noFill/>
        </p:spPr>
        <p:txBody>
          <a:bodyPr wrap="square" rtlCol="0">
            <a:spAutoFit/>
          </a:bodyPr>
          <a:lstStyle/>
          <a:p>
            <a:r>
              <a:rPr lang="en-GB" dirty="0" err="1"/>
              <a:t>Zetland</a:t>
            </a:r>
            <a:r>
              <a:rPr lang="en-GB" dirty="0"/>
              <a:t> Carpark - Middlesbrough</a:t>
            </a:r>
          </a:p>
        </p:txBody>
      </p:sp>
    </p:spTree>
    <p:extLst>
      <p:ext uri="{BB962C8B-B14F-4D97-AF65-F5344CB8AC3E}">
        <p14:creationId xmlns:p14="http://schemas.microsoft.com/office/powerpoint/2010/main" val="1193296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02EB-9C8D-4032-B421-4CA8665992D0}"/>
              </a:ext>
            </a:extLst>
          </p:cNvPr>
          <p:cNvSpPr>
            <a:spLocks noGrp="1"/>
          </p:cNvSpPr>
          <p:nvPr>
            <p:ph type="ctrTitle" idx="4294967295"/>
          </p:nvPr>
        </p:nvSpPr>
        <p:spPr>
          <a:xfrm>
            <a:off x="1238250" y="238125"/>
            <a:ext cx="8782050" cy="889000"/>
          </a:xfrm>
        </p:spPr>
        <p:txBody>
          <a:bodyPr>
            <a:normAutofit fontScale="90000"/>
          </a:bodyPr>
          <a:lstStyle/>
          <a:p>
            <a:r>
              <a:rPr lang="en-GB" sz="4800" dirty="0"/>
              <a:t>Energy Project </a:t>
            </a:r>
            <a:r>
              <a:rPr lang="en-GB" sz="4900" dirty="0"/>
              <a:t>Enabling</a:t>
            </a:r>
            <a:r>
              <a:rPr lang="en-GB" sz="4800" dirty="0"/>
              <a:t> Fund Round 2</a:t>
            </a:r>
            <a:endParaRPr lang="en-GB" sz="4800" b="1" dirty="0"/>
          </a:p>
        </p:txBody>
      </p:sp>
      <p:sp>
        <p:nvSpPr>
          <p:cNvPr id="3" name="Subtitle 2">
            <a:extLst>
              <a:ext uri="{FF2B5EF4-FFF2-40B4-BE49-F238E27FC236}">
                <a16:creationId xmlns:a16="http://schemas.microsoft.com/office/drawing/2014/main" id="{78EF073C-BA1F-4147-B0BB-A62A4B2403F0}"/>
              </a:ext>
            </a:extLst>
          </p:cNvPr>
          <p:cNvSpPr>
            <a:spLocks noGrp="1"/>
          </p:cNvSpPr>
          <p:nvPr>
            <p:ph type="subTitle" idx="4294967295"/>
          </p:nvPr>
        </p:nvSpPr>
        <p:spPr>
          <a:xfrm>
            <a:off x="0" y="1428750"/>
            <a:ext cx="5629275" cy="4746625"/>
          </a:xfrm>
        </p:spPr>
        <p:txBody>
          <a:bodyPr>
            <a:normAutofit/>
          </a:bodyPr>
          <a:lstStyle/>
          <a:p>
            <a:pPr marL="342900" lvl="0" indent="-342900">
              <a:lnSpc>
                <a:spcPct val="107000"/>
              </a:lnSpc>
              <a:spcAft>
                <a:spcPts val="800"/>
              </a:spcAft>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7" name="Subtitle 2">
            <a:extLst>
              <a:ext uri="{FF2B5EF4-FFF2-40B4-BE49-F238E27FC236}">
                <a16:creationId xmlns:a16="http://schemas.microsoft.com/office/drawing/2014/main" id="{06A56033-DB5E-037C-9EDD-F74A3B7EF584}"/>
              </a:ext>
            </a:extLst>
          </p:cNvPr>
          <p:cNvSpPr txBox="1">
            <a:spLocks/>
          </p:cNvSpPr>
          <p:nvPr/>
        </p:nvSpPr>
        <p:spPr>
          <a:xfrm>
            <a:off x="277566" y="1173822"/>
            <a:ext cx="6123233" cy="451035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nSpc>
                <a:spcPct val="115000"/>
              </a:lnSpc>
              <a:buFont typeface="Arial" panose="020B0604020202020204" pitchFamily="34" charset="0"/>
              <a:buChar char="•"/>
            </a:pPr>
            <a:r>
              <a:rPr lang="en-US" sz="1500" dirty="0">
                <a:solidFill>
                  <a:schemeClr val="tx1">
                    <a:lumMod val="75000"/>
                    <a:lumOff val="25000"/>
                  </a:schemeClr>
                </a:solidFill>
                <a:effectLst/>
                <a:ea typeface="Times New Roman" panose="02020603050405020304" pitchFamily="18" charset="0"/>
                <a:cs typeface="Times New Roman" panose="02020603050405020304" pitchFamily="18" charset="0"/>
              </a:rPr>
              <a:t>£575,000 investment scheme providing both a development and delivery stream of grants to a range of </a:t>
            </a:r>
            <a:r>
              <a:rPr lang="en-US" sz="1500" dirty="0" err="1">
                <a:solidFill>
                  <a:schemeClr val="tx1">
                    <a:lumMod val="75000"/>
                    <a:lumOff val="25000"/>
                  </a:schemeClr>
                </a:solidFill>
                <a:effectLst/>
                <a:ea typeface="Times New Roman" panose="02020603050405020304" pitchFamily="18" charset="0"/>
                <a:cs typeface="Times New Roman" panose="02020603050405020304" pitchFamily="18" charset="0"/>
              </a:rPr>
              <a:t>organisations</a:t>
            </a:r>
            <a:r>
              <a:rPr lang="en-US" sz="1500" dirty="0">
                <a:solidFill>
                  <a:schemeClr val="tx1">
                    <a:lumMod val="75000"/>
                    <a:lumOff val="25000"/>
                  </a:schemeClr>
                </a:solidFill>
                <a:effectLst/>
                <a:ea typeface="Times New Roman" panose="02020603050405020304" pitchFamily="18" charset="0"/>
                <a:cs typeface="Times New Roman" panose="02020603050405020304" pitchFamily="18" charset="0"/>
              </a:rPr>
              <a:t> to support the development and delivery of energy projects.  </a:t>
            </a:r>
            <a:endParaRPr lang="en-GB" sz="1500" dirty="0">
              <a:solidFill>
                <a:schemeClr val="tx1">
                  <a:lumMod val="75000"/>
                  <a:lumOff val="25000"/>
                </a:schemeClr>
              </a:solidFill>
              <a:effectLst/>
              <a:ea typeface="Times New Roman" panose="02020603050405020304" pitchFamily="18" charset="0"/>
              <a:cs typeface="Times New Roman" panose="02020603050405020304" pitchFamily="18" charset="0"/>
            </a:endParaRPr>
          </a:p>
          <a:p>
            <a:pPr marL="285750" indent="-285750">
              <a:lnSpc>
                <a:spcPct val="115000"/>
              </a:lnSpc>
              <a:buFont typeface="Arial" panose="020B0604020202020204" pitchFamily="34" charset="0"/>
              <a:buChar char="•"/>
            </a:pPr>
            <a:r>
              <a:rPr lang="en-US" sz="1500" dirty="0">
                <a:solidFill>
                  <a:schemeClr val="tx1">
                    <a:lumMod val="75000"/>
                    <a:lumOff val="25000"/>
                  </a:schemeClr>
                </a:solidFill>
                <a:effectLst/>
                <a:ea typeface="Times New Roman" panose="02020603050405020304" pitchFamily="18" charset="0"/>
                <a:cs typeface="Times New Roman" panose="02020603050405020304" pitchFamily="18" charset="0"/>
              </a:rPr>
              <a:t>Through the </a:t>
            </a:r>
            <a:r>
              <a:rPr lang="en-US" sz="1500" b="1" u="sng" dirty="0">
                <a:solidFill>
                  <a:schemeClr val="tx1">
                    <a:lumMod val="75000"/>
                    <a:lumOff val="25000"/>
                  </a:schemeClr>
                </a:solidFill>
                <a:effectLst/>
                <a:ea typeface="Times New Roman" panose="02020603050405020304" pitchFamily="18" charset="0"/>
                <a:cs typeface="Times New Roman" panose="02020603050405020304" pitchFamily="18" charset="0"/>
              </a:rPr>
              <a:t>development trench</a:t>
            </a:r>
            <a:r>
              <a:rPr lang="en-US" sz="1500" dirty="0">
                <a:solidFill>
                  <a:schemeClr val="tx1">
                    <a:lumMod val="75000"/>
                    <a:lumOff val="25000"/>
                  </a:schemeClr>
                </a:solidFill>
                <a:effectLst/>
                <a:ea typeface="Times New Roman" panose="02020603050405020304" pitchFamily="18" charset="0"/>
                <a:cs typeface="Times New Roman" panose="02020603050405020304" pitchFamily="18" charset="0"/>
              </a:rPr>
              <a:t> of the </a:t>
            </a:r>
            <a:r>
              <a:rPr lang="en-US" sz="1500" dirty="0" err="1">
                <a:solidFill>
                  <a:schemeClr val="tx1">
                    <a:lumMod val="75000"/>
                    <a:lumOff val="25000"/>
                  </a:schemeClr>
                </a:solidFill>
                <a:effectLst/>
                <a:ea typeface="Times New Roman" panose="02020603050405020304" pitchFamily="18" charset="0"/>
                <a:cs typeface="Times New Roman" panose="02020603050405020304" pitchFamily="18" charset="0"/>
              </a:rPr>
              <a:t>programme</a:t>
            </a:r>
            <a:r>
              <a:rPr lang="en-US" sz="1500" dirty="0">
                <a:solidFill>
                  <a:schemeClr val="tx1">
                    <a:lumMod val="75000"/>
                    <a:lumOff val="25000"/>
                  </a:schemeClr>
                </a:solidFill>
                <a:effectLst/>
                <a:ea typeface="Times New Roman" panose="02020603050405020304" pitchFamily="18" charset="0"/>
                <a:cs typeface="Times New Roman" panose="02020603050405020304" pitchFamily="18" charset="0"/>
              </a:rPr>
              <a:t>, grants of between £10,000 and £50,000 are available to eligible </a:t>
            </a:r>
            <a:r>
              <a:rPr lang="en-US" sz="1500" dirty="0" err="1">
                <a:solidFill>
                  <a:schemeClr val="tx1">
                    <a:lumMod val="75000"/>
                    <a:lumOff val="25000"/>
                  </a:schemeClr>
                </a:solidFill>
                <a:effectLst/>
                <a:ea typeface="Times New Roman" panose="02020603050405020304" pitchFamily="18" charset="0"/>
                <a:cs typeface="Times New Roman" panose="02020603050405020304" pitchFamily="18" charset="0"/>
              </a:rPr>
              <a:t>organisations</a:t>
            </a:r>
            <a:r>
              <a:rPr lang="en-US" sz="1500" dirty="0">
                <a:solidFill>
                  <a:schemeClr val="tx1">
                    <a:lumMod val="75000"/>
                    <a:lumOff val="25000"/>
                  </a:schemeClr>
                </a:solidFill>
                <a:effectLst/>
                <a:ea typeface="Times New Roman" panose="02020603050405020304" pitchFamily="18" charset="0"/>
                <a:cs typeface="Times New Roman" panose="02020603050405020304" pitchFamily="18" charset="0"/>
              </a:rPr>
              <a:t> wanting to complete </a:t>
            </a:r>
            <a:r>
              <a:rPr lang="en-US" sz="1500" b="1" u="sng" dirty="0">
                <a:solidFill>
                  <a:schemeClr val="tx1">
                    <a:lumMod val="75000"/>
                    <a:lumOff val="25000"/>
                  </a:schemeClr>
                </a:solidFill>
                <a:effectLst/>
                <a:ea typeface="Times New Roman" panose="02020603050405020304" pitchFamily="18" charset="0"/>
                <a:cs typeface="Times New Roman" panose="02020603050405020304" pitchFamily="18" charset="0"/>
              </a:rPr>
              <a:t>development works on their local energy projects to prepare it for delivery</a:t>
            </a:r>
            <a:r>
              <a:rPr lang="en-US" sz="1500" dirty="0">
                <a:solidFill>
                  <a:schemeClr val="tx1">
                    <a:lumMod val="75000"/>
                    <a:lumOff val="25000"/>
                  </a:schemeClr>
                </a:solidFill>
                <a:effectLst/>
                <a:ea typeface="Times New Roman" panose="02020603050405020304" pitchFamily="18" charset="0"/>
                <a:cs typeface="Times New Roman" panose="02020603050405020304" pitchFamily="18" charset="0"/>
              </a:rPr>
              <a:t>. </a:t>
            </a:r>
            <a:endParaRPr lang="en-GB" sz="1500" dirty="0">
              <a:solidFill>
                <a:schemeClr val="tx1">
                  <a:lumMod val="75000"/>
                  <a:lumOff val="25000"/>
                </a:schemeClr>
              </a:solidFill>
              <a:effectLst/>
              <a:ea typeface="Times New Roman" panose="02020603050405020304" pitchFamily="18" charset="0"/>
              <a:cs typeface="Times New Roman" panose="02020603050405020304" pitchFamily="18" charset="0"/>
            </a:endParaRPr>
          </a:p>
          <a:p>
            <a:pPr marL="285750" indent="-285750">
              <a:lnSpc>
                <a:spcPct val="115000"/>
              </a:lnSpc>
              <a:buFont typeface="Arial" panose="020B0604020202020204" pitchFamily="34" charset="0"/>
              <a:buChar char="•"/>
            </a:pPr>
            <a:r>
              <a:rPr lang="en-US" sz="1500" dirty="0">
                <a:solidFill>
                  <a:schemeClr val="tx1">
                    <a:lumMod val="75000"/>
                    <a:lumOff val="25000"/>
                  </a:schemeClr>
                </a:solidFill>
                <a:effectLst/>
                <a:ea typeface="Times New Roman" panose="02020603050405020304" pitchFamily="18" charset="0"/>
                <a:cs typeface="Times New Roman" panose="02020603050405020304" pitchFamily="18" charset="0"/>
              </a:rPr>
              <a:t>Through the </a:t>
            </a:r>
            <a:r>
              <a:rPr lang="en-US" sz="1500" b="1" u="sng" dirty="0">
                <a:solidFill>
                  <a:schemeClr val="tx1">
                    <a:lumMod val="75000"/>
                    <a:lumOff val="25000"/>
                  </a:schemeClr>
                </a:solidFill>
                <a:effectLst/>
                <a:ea typeface="Times New Roman" panose="02020603050405020304" pitchFamily="18" charset="0"/>
                <a:cs typeface="Times New Roman" panose="02020603050405020304" pitchFamily="18" charset="0"/>
              </a:rPr>
              <a:t>delivery trench</a:t>
            </a:r>
            <a:r>
              <a:rPr lang="en-US" sz="1500" dirty="0">
                <a:solidFill>
                  <a:schemeClr val="tx1">
                    <a:lumMod val="75000"/>
                    <a:lumOff val="25000"/>
                  </a:schemeClr>
                </a:solidFill>
                <a:effectLst/>
                <a:ea typeface="Times New Roman" panose="02020603050405020304" pitchFamily="18" charset="0"/>
                <a:cs typeface="Times New Roman" panose="02020603050405020304" pitchFamily="18" charset="0"/>
              </a:rPr>
              <a:t> of the </a:t>
            </a:r>
            <a:r>
              <a:rPr lang="en-US" sz="1500" dirty="0" err="1">
                <a:solidFill>
                  <a:schemeClr val="tx1">
                    <a:lumMod val="75000"/>
                    <a:lumOff val="25000"/>
                  </a:schemeClr>
                </a:solidFill>
                <a:effectLst/>
                <a:ea typeface="Times New Roman" panose="02020603050405020304" pitchFamily="18" charset="0"/>
                <a:cs typeface="Times New Roman" panose="02020603050405020304" pitchFamily="18" charset="0"/>
              </a:rPr>
              <a:t>programme</a:t>
            </a:r>
            <a:r>
              <a:rPr lang="en-US" sz="1500" dirty="0">
                <a:solidFill>
                  <a:schemeClr val="tx1">
                    <a:lumMod val="75000"/>
                    <a:lumOff val="25000"/>
                  </a:schemeClr>
                </a:solidFill>
                <a:effectLst/>
                <a:ea typeface="Times New Roman" panose="02020603050405020304" pitchFamily="18" charset="0"/>
                <a:cs typeface="Times New Roman" panose="02020603050405020304" pitchFamily="18" charset="0"/>
              </a:rPr>
              <a:t>, grants of between £50,000 and £100,000 are available to eligible </a:t>
            </a:r>
            <a:r>
              <a:rPr lang="en-US" sz="1500" dirty="0" err="1">
                <a:solidFill>
                  <a:schemeClr val="tx1">
                    <a:lumMod val="75000"/>
                    <a:lumOff val="25000"/>
                  </a:schemeClr>
                </a:solidFill>
                <a:effectLst/>
                <a:ea typeface="Times New Roman" panose="02020603050405020304" pitchFamily="18" charset="0"/>
                <a:cs typeface="Times New Roman" panose="02020603050405020304" pitchFamily="18" charset="0"/>
              </a:rPr>
              <a:t>organisations</a:t>
            </a:r>
            <a:r>
              <a:rPr lang="en-US" sz="1500" dirty="0">
                <a:solidFill>
                  <a:schemeClr val="tx1">
                    <a:lumMod val="75000"/>
                    <a:lumOff val="25000"/>
                  </a:schemeClr>
                </a:solidFill>
                <a:effectLst/>
                <a:ea typeface="Times New Roman" panose="02020603050405020304" pitchFamily="18" charset="0"/>
                <a:cs typeface="Times New Roman" panose="02020603050405020304" pitchFamily="18" charset="0"/>
              </a:rPr>
              <a:t> wanting to complete </a:t>
            </a:r>
            <a:r>
              <a:rPr lang="en-US" sz="1500" b="1" u="sng" dirty="0">
                <a:solidFill>
                  <a:schemeClr val="tx1">
                    <a:lumMod val="75000"/>
                    <a:lumOff val="25000"/>
                  </a:schemeClr>
                </a:solidFill>
                <a:effectLst/>
                <a:ea typeface="Times New Roman" panose="02020603050405020304" pitchFamily="18" charset="0"/>
                <a:cs typeface="Times New Roman" panose="02020603050405020304" pitchFamily="18" charset="0"/>
              </a:rPr>
              <a:t>deliver local energy projects.</a:t>
            </a:r>
          </a:p>
          <a:p>
            <a:pPr marL="285750" indent="-285750">
              <a:lnSpc>
                <a:spcPct val="115000"/>
              </a:lnSpc>
              <a:buFont typeface="Arial" panose="020B0604020202020204" pitchFamily="34" charset="0"/>
              <a:buChar char="•"/>
            </a:pPr>
            <a:r>
              <a:rPr lang="en-GB" sz="1500" dirty="0">
                <a:solidFill>
                  <a:schemeClr val="tx1">
                    <a:lumMod val="75000"/>
                    <a:lumOff val="25000"/>
                  </a:schemeClr>
                </a:solidFill>
                <a:effectLst/>
                <a:ea typeface="Calibri" panose="020F0502020204030204" pitchFamily="34" charset="0"/>
                <a:cs typeface="Times New Roman" panose="02020603050405020304" pitchFamily="18" charset="0"/>
              </a:rPr>
              <a:t>22 applications were received, with 11 applications received for each tranche. The overall grant ask for development funding was £336,606, while the grant ask for delivery funding was £781,043.</a:t>
            </a:r>
          </a:p>
          <a:p>
            <a:pPr marL="285750" indent="-285750">
              <a:lnSpc>
                <a:spcPct val="115000"/>
              </a:lnSpc>
              <a:buFont typeface="Arial" panose="020B0604020202020204" pitchFamily="34" charset="0"/>
              <a:buChar char="•"/>
            </a:pPr>
            <a:r>
              <a:rPr lang="en-GB" sz="1500" dirty="0">
                <a:solidFill>
                  <a:schemeClr val="tx1">
                    <a:lumMod val="75000"/>
                    <a:lumOff val="25000"/>
                  </a:schemeClr>
                </a:solidFill>
                <a:ea typeface="Calibri" panose="020F0502020204030204" pitchFamily="34" charset="0"/>
                <a:cs typeface="Times New Roman" panose="02020603050405020304" pitchFamily="18" charset="0"/>
              </a:rPr>
              <a:t>11 successful applications with a grant allocation of £535,423, with a match value of £</a:t>
            </a:r>
            <a:r>
              <a:rPr lang="en-GB" sz="1500" b="0" i="0" dirty="0">
                <a:solidFill>
                  <a:schemeClr val="tx1">
                    <a:lumMod val="75000"/>
                    <a:lumOff val="25000"/>
                  </a:schemeClr>
                </a:solidFill>
                <a:effectLst/>
              </a:rPr>
              <a:t>676,923.52.</a:t>
            </a:r>
            <a:endParaRPr lang="en-GB" sz="1500" dirty="0">
              <a:solidFill>
                <a:schemeClr val="tx1">
                  <a:lumMod val="75000"/>
                  <a:lumOff val="25000"/>
                </a:schemeClr>
              </a:solidFill>
              <a:effectLst/>
              <a:ea typeface="Calibri" panose="020F0502020204030204" pitchFamily="34" charset="0"/>
              <a:cs typeface="Times New Roman" panose="02020603050405020304" pitchFamily="18" charset="0"/>
            </a:endParaRPr>
          </a:p>
          <a:p>
            <a:pPr marL="285750" indent="-285750">
              <a:lnSpc>
                <a:spcPct val="115000"/>
              </a:lnSpc>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buFont typeface="Arial" panose="020B0604020202020204" pitchFamily="34" charset="0"/>
              <a:buChar char="•"/>
            </a:pPr>
            <a:endParaRPr lang="en-GB" sz="1400" dirty="0">
              <a:solidFill>
                <a:schemeClr val="accent6">
                  <a:lumMod val="50000"/>
                </a:schemeClr>
              </a:solidFill>
              <a:effectLst/>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732EC5B-B3D0-ECE9-4D14-4487E8D3B174}"/>
              </a:ext>
            </a:extLst>
          </p:cNvPr>
          <p:cNvPicPr>
            <a:picLocks noChangeAspect="1"/>
          </p:cNvPicPr>
          <p:nvPr/>
        </p:nvPicPr>
        <p:blipFill>
          <a:blip r:embed="rId2"/>
          <a:stretch>
            <a:fillRect/>
          </a:stretch>
        </p:blipFill>
        <p:spPr>
          <a:xfrm>
            <a:off x="7143749" y="883183"/>
            <a:ext cx="4057651" cy="4800994"/>
          </a:xfrm>
          <a:prstGeom prst="rect">
            <a:avLst/>
          </a:prstGeom>
        </p:spPr>
      </p:pic>
      <p:sp>
        <p:nvSpPr>
          <p:cNvPr id="9" name="TextBox 8">
            <a:extLst>
              <a:ext uri="{FF2B5EF4-FFF2-40B4-BE49-F238E27FC236}">
                <a16:creationId xmlns:a16="http://schemas.microsoft.com/office/drawing/2014/main" id="{F7D3767D-8C0D-7F63-4F9A-257378E09506}"/>
              </a:ext>
            </a:extLst>
          </p:cNvPr>
          <p:cNvSpPr txBox="1"/>
          <p:nvPr/>
        </p:nvSpPr>
        <p:spPr>
          <a:xfrm>
            <a:off x="8372474" y="5660841"/>
            <a:ext cx="1933576" cy="369332"/>
          </a:xfrm>
          <a:prstGeom prst="rect">
            <a:avLst/>
          </a:prstGeom>
          <a:noFill/>
        </p:spPr>
        <p:txBody>
          <a:bodyPr wrap="square" rtlCol="0">
            <a:spAutoFit/>
          </a:bodyPr>
          <a:lstStyle/>
          <a:p>
            <a:r>
              <a:rPr lang="en-GB" dirty="0"/>
              <a:t>Project EV Whitby</a:t>
            </a:r>
          </a:p>
        </p:txBody>
      </p:sp>
    </p:spTree>
    <p:extLst>
      <p:ext uri="{BB962C8B-B14F-4D97-AF65-F5344CB8AC3E}">
        <p14:creationId xmlns:p14="http://schemas.microsoft.com/office/powerpoint/2010/main" val="1212198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E160-4EEA-4C36-B39D-3AFFF9ED46E4}"/>
              </a:ext>
            </a:extLst>
          </p:cNvPr>
          <p:cNvSpPr>
            <a:spLocks noGrp="1"/>
          </p:cNvSpPr>
          <p:nvPr>
            <p:ph type="ctrTitle" idx="4294967295"/>
          </p:nvPr>
        </p:nvSpPr>
        <p:spPr>
          <a:xfrm>
            <a:off x="3467100" y="139672"/>
            <a:ext cx="5257800" cy="1439863"/>
          </a:xfrm>
        </p:spPr>
        <p:txBody>
          <a:bodyPr/>
          <a:lstStyle/>
          <a:p>
            <a:r>
              <a:rPr lang="en-GB" sz="4400" dirty="0"/>
              <a:t>EPEF Case Studies</a:t>
            </a:r>
            <a:endParaRPr lang="en-GB" dirty="0"/>
          </a:p>
        </p:txBody>
      </p:sp>
      <p:sp>
        <p:nvSpPr>
          <p:cNvPr id="3" name="Subtitle 2">
            <a:extLst>
              <a:ext uri="{FF2B5EF4-FFF2-40B4-BE49-F238E27FC236}">
                <a16:creationId xmlns:a16="http://schemas.microsoft.com/office/drawing/2014/main" id="{92D32BFC-11A8-466F-B2CB-5F42F5A18666}"/>
              </a:ext>
            </a:extLst>
          </p:cNvPr>
          <p:cNvSpPr>
            <a:spLocks noGrp="1"/>
          </p:cNvSpPr>
          <p:nvPr>
            <p:ph type="subTitle" idx="4294967295"/>
          </p:nvPr>
        </p:nvSpPr>
        <p:spPr>
          <a:xfrm>
            <a:off x="0" y="1150938"/>
            <a:ext cx="7510463" cy="4695825"/>
          </a:xfrm>
        </p:spPr>
        <p:txBody>
          <a:bodyPr>
            <a:normAutofit/>
          </a:bodyPr>
          <a:lstStyle/>
          <a:p>
            <a:endParaRPr lang="en-GB" dirty="0"/>
          </a:p>
          <a:p>
            <a:endParaRPr lang="en-GB" dirty="0"/>
          </a:p>
        </p:txBody>
      </p:sp>
      <p:sp>
        <p:nvSpPr>
          <p:cNvPr id="4" name="Subtitle 2">
            <a:extLst>
              <a:ext uri="{FF2B5EF4-FFF2-40B4-BE49-F238E27FC236}">
                <a16:creationId xmlns:a16="http://schemas.microsoft.com/office/drawing/2014/main" id="{6D8B772C-8237-A435-EA86-ACCB952956CB}"/>
              </a:ext>
            </a:extLst>
          </p:cNvPr>
          <p:cNvSpPr txBox="1">
            <a:spLocks/>
          </p:cNvSpPr>
          <p:nvPr/>
        </p:nvSpPr>
        <p:spPr>
          <a:xfrm>
            <a:off x="604463" y="1303106"/>
            <a:ext cx="7510409" cy="469529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p>
        </p:txBody>
      </p:sp>
      <p:sp>
        <p:nvSpPr>
          <p:cNvPr id="5" name="Subtitle 2">
            <a:extLst>
              <a:ext uri="{FF2B5EF4-FFF2-40B4-BE49-F238E27FC236}">
                <a16:creationId xmlns:a16="http://schemas.microsoft.com/office/drawing/2014/main" id="{F7BCFA84-849C-F88E-3117-A12C21A68290}"/>
              </a:ext>
            </a:extLst>
          </p:cNvPr>
          <p:cNvSpPr txBox="1">
            <a:spLocks/>
          </p:cNvSpPr>
          <p:nvPr/>
        </p:nvSpPr>
        <p:spPr>
          <a:xfrm>
            <a:off x="352847" y="1051328"/>
            <a:ext cx="7247569" cy="451035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pPr>
            <a:r>
              <a:rPr lang="en-GB" sz="1800" u="sng" dirty="0">
                <a:solidFill>
                  <a:schemeClr val="tx1"/>
                </a:solidFill>
                <a:ea typeface="Calibri" panose="020F0502020204030204" pitchFamily="34" charset="0"/>
                <a:cs typeface="Times New Roman" panose="02020603050405020304" pitchFamily="18" charset="0"/>
              </a:rPr>
              <a:t>Newcastle Great Park Community Centre</a:t>
            </a:r>
          </a:p>
          <a:p>
            <a:pPr marL="285750" indent="-285750">
              <a:lnSpc>
                <a:spcPct val="107000"/>
              </a:lnSpc>
              <a:buFont typeface="Arial" panose="020B0604020202020204" pitchFamily="34" charset="0"/>
              <a:buChar char="•"/>
            </a:pPr>
            <a:r>
              <a:rPr lang="en-GB" sz="1800" dirty="0">
                <a:solidFill>
                  <a:schemeClr val="tx1"/>
                </a:solidFill>
                <a:ea typeface="Calibri" panose="020F0502020204030204" pitchFamily="34" charset="0"/>
                <a:cs typeface="Times New Roman" panose="02020603050405020304" pitchFamily="18" charset="0"/>
              </a:rPr>
              <a:t>Successful in the first round of EPEF and awarded £22,000.</a:t>
            </a:r>
          </a:p>
          <a:p>
            <a:pPr marL="285750" indent="-285750">
              <a:lnSpc>
                <a:spcPct val="107000"/>
              </a:lnSpc>
              <a:buFont typeface="Arial" panose="020B0604020202020204" pitchFamily="34" charset="0"/>
              <a:buChar char="•"/>
            </a:pPr>
            <a:r>
              <a:rPr lang="en-GB" sz="1800" dirty="0">
                <a:solidFill>
                  <a:schemeClr val="tx1"/>
                </a:solidFill>
              </a:rPr>
              <a:t>S</a:t>
            </a:r>
            <a:r>
              <a:rPr lang="en-GB" sz="1800" b="0" strike="noStrike" baseline="0" dirty="0">
                <a:solidFill>
                  <a:schemeClr val="tx1"/>
                </a:solidFill>
              </a:rPr>
              <a:t>upported to install a Solar </a:t>
            </a:r>
            <a:r>
              <a:rPr lang="en-GB" sz="1800" dirty="0">
                <a:solidFill>
                  <a:schemeClr val="tx1"/>
                </a:solidFill>
              </a:rPr>
              <a:t>PV array comprised of 134 panels, </a:t>
            </a:r>
            <a:r>
              <a:rPr lang="en-GB" sz="1800" b="0" strike="noStrike" baseline="0" dirty="0">
                <a:solidFill>
                  <a:schemeClr val="tx1"/>
                </a:solidFill>
              </a:rPr>
              <a:t>reducing the community centre’s carbon footprint by nearly 10,000 tonnes of C02 a year.</a:t>
            </a:r>
            <a:endParaRPr lang="en-GB" sz="1800" dirty="0">
              <a:solidFill>
                <a:schemeClr val="tx1"/>
              </a:solidFill>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41CF20A-DD93-A06B-2F8A-0860E000B001}"/>
              </a:ext>
            </a:extLst>
          </p:cNvPr>
          <p:cNvPicPr>
            <a:picLocks noChangeAspect="1"/>
          </p:cNvPicPr>
          <p:nvPr/>
        </p:nvPicPr>
        <p:blipFill>
          <a:blip r:embed="rId2"/>
          <a:stretch>
            <a:fillRect/>
          </a:stretch>
        </p:blipFill>
        <p:spPr>
          <a:xfrm>
            <a:off x="4447220" y="3154023"/>
            <a:ext cx="2923240" cy="2681984"/>
          </a:xfrm>
          <a:prstGeom prst="rect">
            <a:avLst/>
          </a:prstGeom>
        </p:spPr>
      </p:pic>
      <p:pic>
        <p:nvPicPr>
          <p:cNvPr id="7" name="Picture 6">
            <a:extLst>
              <a:ext uri="{FF2B5EF4-FFF2-40B4-BE49-F238E27FC236}">
                <a16:creationId xmlns:a16="http://schemas.microsoft.com/office/drawing/2014/main" id="{440475EF-65FB-994F-7D7C-7D84AC794973}"/>
              </a:ext>
            </a:extLst>
          </p:cNvPr>
          <p:cNvPicPr>
            <a:picLocks noChangeAspect="1"/>
          </p:cNvPicPr>
          <p:nvPr/>
        </p:nvPicPr>
        <p:blipFill>
          <a:blip r:embed="rId3"/>
          <a:stretch>
            <a:fillRect/>
          </a:stretch>
        </p:blipFill>
        <p:spPr>
          <a:xfrm>
            <a:off x="352847" y="3143619"/>
            <a:ext cx="3569786" cy="2676435"/>
          </a:xfrm>
          <a:prstGeom prst="rect">
            <a:avLst/>
          </a:prstGeom>
        </p:spPr>
      </p:pic>
      <p:pic>
        <p:nvPicPr>
          <p:cNvPr id="10" name="Picture 9">
            <a:extLst>
              <a:ext uri="{FF2B5EF4-FFF2-40B4-BE49-F238E27FC236}">
                <a16:creationId xmlns:a16="http://schemas.microsoft.com/office/drawing/2014/main" id="{D308A181-C82F-C39E-E049-4C338B479F55}"/>
              </a:ext>
            </a:extLst>
          </p:cNvPr>
          <p:cNvPicPr>
            <a:picLocks noChangeAspect="1"/>
          </p:cNvPicPr>
          <p:nvPr/>
        </p:nvPicPr>
        <p:blipFill>
          <a:blip r:embed="rId4"/>
          <a:stretch>
            <a:fillRect/>
          </a:stretch>
        </p:blipFill>
        <p:spPr>
          <a:xfrm>
            <a:off x="7895699" y="3154022"/>
            <a:ext cx="3591452" cy="2666031"/>
          </a:xfrm>
          <a:prstGeom prst="rect">
            <a:avLst/>
          </a:prstGeom>
        </p:spPr>
      </p:pic>
    </p:spTree>
    <p:extLst>
      <p:ext uri="{BB962C8B-B14F-4D97-AF65-F5344CB8AC3E}">
        <p14:creationId xmlns:p14="http://schemas.microsoft.com/office/powerpoint/2010/main" val="3826356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C1E2-4DE1-CE43-1D01-141231810D80}"/>
              </a:ext>
            </a:extLst>
          </p:cNvPr>
          <p:cNvSpPr>
            <a:spLocks noGrp="1"/>
          </p:cNvSpPr>
          <p:nvPr>
            <p:ph type="ctrTitle" idx="4294967295"/>
          </p:nvPr>
        </p:nvSpPr>
        <p:spPr>
          <a:xfrm>
            <a:off x="3984811" y="179294"/>
            <a:ext cx="4222377" cy="753035"/>
          </a:xfrm>
        </p:spPr>
        <p:txBody>
          <a:bodyPr/>
          <a:lstStyle/>
          <a:p>
            <a:r>
              <a:rPr lang="en-GB" sz="4400" dirty="0"/>
              <a:t>EPEF Case Studies</a:t>
            </a:r>
            <a:endParaRPr lang="en-GB" dirty="0"/>
          </a:p>
        </p:txBody>
      </p:sp>
      <p:sp>
        <p:nvSpPr>
          <p:cNvPr id="6" name="Subtitle 2">
            <a:extLst>
              <a:ext uri="{FF2B5EF4-FFF2-40B4-BE49-F238E27FC236}">
                <a16:creationId xmlns:a16="http://schemas.microsoft.com/office/drawing/2014/main" id="{9D395F7C-13EB-6E30-3491-65D69B0FB8B7}"/>
              </a:ext>
            </a:extLst>
          </p:cNvPr>
          <p:cNvSpPr txBox="1">
            <a:spLocks/>
          </p:cNvSpPr>
          <p:nvPr/>
        </p:nvSpPr>
        <p:spPr>
          <a:xfrm>
            <a:off x="236306" y="932329"/>
            <a:ext cx="9033200" cy="451035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pPr>
            <a:r>
              <a:rPr lang="en-GB" sz="1600" u="sng" dirty="0" err="1">
                <a:solidFill>
                  <a:schemeClr val="tx1"/>
                </a:solidFill>
                <a:ea typeface="Calibri" panose="020F0502020204030204" pitchFamily="34" charset="0"/>
                <a:cs typeface="Times New Roman" panose="02020603050405020304" pitchFamily="18" charset="0"/>
              </a:rPr>
              <a:t>Fenham</a:t>
            </a:r>
            <a:r>
              <a:rPr lang="en-GB" sz="1600" u="sng" dirty="0">
                <a:solidFill>
                  <a:schemeClr val="tx1"/>
                </a:solidFill>
                <a:ea typeface="Calibri" panose="020F0502020204030204" pitchFamily="34" charset="0"/>
                <a:cs typeface="Times New Roman" panose="02020603050405020304" pitchFamily="18" charset="0"/>
              </a:rPr>
              <a:t> Association of Residents Community Centre</a:t>
            </a:r>
          </a:p>
          <a:p>
            <a:pPr marL="285750" indent="-285750">
              <a:buFont typeface="Arial" panose="020B0604020202020204" pitchFamily="34" charset="0"/>
              <a:buChar char="•"/>
            </a:pPr>
            <a:r>
              <a:rPr lang="en-GB" sz="1600" dirty="0">
                <a:solidFill>
                  <a:schemeClr val="tx1"/>
                </a:solidFill>
                <a:ea typeface="Calibri" panose="020F0502020204030204" pitchFamily="34" charset="0"/>
                <a:cs typeface="Times New Roman" panose="02020603050405020304" pitchFamily="18" charset="0"/>
              </a:rPr>
              <a:t>Successful in the first round of EPEF and awarded £24,080.</a:t>
            </a:r>
            <a:endParaRPr lang="en-GB" sz="1600" b="0" i="0" u="none" strike="noStrike" baseline="0" dirty="0">
              <a:solidFill>
                <a:schemeClr val="tx1"/>
              </a:solidFill>
            </a:endParaRPr>
          </a:p>
          <a:p>
            <a:pPr marL="285750" indent="-285750">
              <a:buFont typeface="Arial" panose="020B0604020202020204" pitchFamily="34" charset="0"/>
              <a:buChar char="•"/>
            </a:pPr>
            <a:r>
              <a:rPr lang="en-GB" sz="1600" b="0" i="0" u="none" strike="noStrike" baseline="0" dirty="0">
                <a:solidFill>
                  <a:schemeClr val="tx1"/>
                </a:solidFill>
              </a:rPr>
              <a:t>Faced with what they called “spiralling” energy costs, the charity secured funding through the Hub to install 24 solar panels and an air source heat pump to their building – saving 24 tonnes of carbon, the same as over 60,000km of car journeys and the equivalent of planting almost 400 trees.</a:t>
            </a:r>
          </a:p>
          <a:p>
            <a:pPr marL="285750" indent="-285750">
              <a:buFont typeface="Arial" panose="020B0604020202020204" pitchFamily="34" charset="0"/>
              <a:buChar char="•"/>
            </a:pPr>
            <a:r>
              <a:rPr lang="en-GB" sz="1600" dirty="0">
                <a:solidFill>
                  <a:schemeClr val="tx1"/>
                </a:solidFill>
                <a:ea typeface="Calibri" panose="020F0502020204030204" pitchFamily="34" charset="0"/>
                <a:cs typeface="Times New Roman" panose="02020603050405020304" pitchFamily="18" charset="0"/>
              </a:rPr>
              <a:t>Quote from the charity:</a:t>
            </a:r>
            <a:endParaRPr lang="en-GB" sz="1600" b="0" i="0" u="none" strike="noStrike" baseline="0" dirty="0">
              <a:solidFill>
                <a:schemeClr val="tx1"/>
              </a:solidFill>
            </a:endParaRPr>
          </a:p>
          <a:p>
            <a:r>
              <a:rPr lang="en-GB" sz="1600" b="0" i="1" u="none" strike="noStrike" baseline="0" dirty="0">
                <a:solidFill>
                  <a:schemeClr val="tx1"/>
                </a:solidFill>
              </a:rPr>
              <a:t>‘We have seen recently a number of charities close because of the increased energy costs, so we are delighted to receive this grant which will enable us to reduce our costs and additionally avoid carbon. We feel this project is a win-win for our charity and the environment.’</a:t>
            </a:r>
            <a:endParaRPr lang="en-GB" sz="1600" dirty="0">
              <a:solidFill>
                <a:schemeClr val="tx1"/>
              </a:solidFill>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7B89493-C997-F309-9FB4-80CD439DC2F4}"/>
              </a:ext>
            </a:extLst>
          </p:cNvPr>
          <p:cNvPicPr>
            <a:picLocks noChangeAspect="1"/>
          </p:cNvPicPr>
          <p:nvPr/>
        </p:nvPicPr>
        <p:blipFill>
          <a:blip r:embed="rId2"/>
          <a:stretch>
            <a:fillRect/>
          </a:stretch>
        </p:blipFill>
        <p:spPr>
          <a:xfrm>
            <a:off x="4191737" y="3650382"/>
            <a:ext cx="4306973" cy="2275289"/>
          </a:xfrm>
          <a:prstGeom prst="rect">
            <a:avLst/>
          </a:prstGeom>
        </p:spPr>
      </p:pic>
      <p:pic>
        <p:nvPicPr>
          <p:cNvPr id="4" name="Picture 3">
            <a:extLst>
              <a:ext uri="{FF2B5EF4-FFF2-40B4-BE49-F238E27FC236}">
                <a16:creationId xmlns:a16="http://schemas.microsoft.com/office/drawing/2014/main" id="{2ADCC765-7936-4992-3C8F-D9E0165E574A}"/>
              </a:ext>
            </a:extLst>
          </p:cNvPr>
          <p:cNvPicPr>
            <a:picLocks noChangeAspect="1"/>
          </p:cNvPicPr>
          <p:nvPr/>
        </p:nvPicPr>
        <p:blipFill>
          <a:blip r:embed="rId3"/>
          <a:stretch>
            <a:fillRect/>
          </a:stretch>
        </p:blipFill>
        <p:spPr>
          <a:xfrm>
            <a:off x="481808" y="3650383"/>
            <a:ext cx="3066028" cy="2275288"/>
          </a:xfrm>
          <a:prstGeom prst="rect">
            <a:avLst/>
          </a:prstGeom>
        </p:spPr>
      </p:pic>
      <p:pic>
        <p:nvPicPr>
          <p:cNvPr id="7" name="Picture 6">
            <a:extLst>
              <a:ext uri="{FF2B5EF4-FFF2-40B4-BE49-F238E27FC236}">
                <a16:creationId xmlns:a16="http://schemas.microsoft.com/office/drawing/2014/main" id="{1A041B93-FEC5-8E6B-C730-FBF494EBC7F9}"/>
              </a:ext>
            </a:extLst>
          </p:cNvPr>
          <p:cNvPicPr>
            <a:picLocks noChangeAspect="1"/>
          </p:cNvPicPr>
          <p:nvPr/>
        </p:nvPicPr>
        <p:blipFill>
          <a:blip r:embed="rId4"/>
          <a:stretch>
            <a:fillRect/>
          </a:stretch>
        </p:blipFill>
        <p:spPr>
          <a:xfrm>
            <a:off x="9142611" y="3650381"/>
            <a:ext cx="2211325" cy="2275289"/>
          </a:xfrm>
          <a:prstGeom prst="rect">
            <a:avLst/>
          </a:prstGeom>
        </p:spPr>
      </p:pic>
    </p:spTree>
    <p:extLst>
      <p:ext uri="{BB962C8B-B14F-4D97-AF65-F5344CB8AC3E}">
        <p14:creationId xmlns:p14="http://schemas.microsoft.com/office/powerpoint/2010/main" val="695309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02EB-9C8D-4032-B421-4CA8665992D0}"/>
              </a:ext>
            </a:extLst>
          </p:cNvPr>
          <p:cNvSpPr>
            <a:spLocks noGrp="1"/>
          </p:cNvSpPr>
          <p:nvPr>
            <p:ph type="ctrTitle" idx="4294967295"/>
          </p:nvPr>
        </p:nvSpPr>
        <p:spPr>
          <a:xfrm>
            <a:off x="1715301" y="295642"/>
            <a:ext cx="8761398" cy="889000"/>
          </a:xfrm>
        </p:spPr>
        <p:txBody>
          <a:bodyPr>
            <a:noAutofit/>
          </a:bodyPr>
          <a:lstStyle/>
          <a:p>
            <a:r>
              <a:rPr lang="en-GB" sz="4400" dirty="0"/>
              <a:t>Community Energy Workstream 23-25</a:t>
            </a:r>
          </a:p>
        </p:txBody>
      </p:sp>
      <p:sp>
        <p:nvSpPr>
          <p:cNvPr id="3" name="Subtitle 2">
            <a:extLst>
              <a:ext uri="{FF2B5EF4-FFF2-40B4-BE49-F238E27FC236}">
                <a16:creationId xmlns:a16="http://schemas.microsoft.com/office/drawing/2014/main" id="{78EF073C-BA1F-4147-B0BB-A62A4B2403F0}"/>
              </a:ext>
            </a:extLst>
          </p:cNvPr>
          <p:cNvSpPr>
            <a:spLocks noGrp="1"/>
          </p:cNvSpPr>
          <p:nvPr>
            <p:ph type="subTitle" idx="4294967295"/>
          </p:nvPr>
        </p:nvSpPr>
        <p:spPr>
          <a:xfrm>
            <a:off x="0" y="1428750"/>
            <a:ext cx="5629275" cy="4746625"/>
          </a:xfrm>
        </p:spPr>
        <p:txBody>
          <a:bodyPr>
            <a:normAutofit/>
          </a:bodyPr>
          <a:lstStyle/>
          <a:p>
            <a:pPr marL="342900" lvl="0" indent="-342900">
              <a:lnSpc>
                <a:spcPct val="107000"/>
              </a:lnSpc>
              <a:spcAft>
                <a:spcPts val="800"/>
              </a:spcAft>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7" name="Subtitle 2">
            <a:extLst>
              <a:ext uri="{FF2B5EF4-FFF2-40B4-BE49-F238E27FC236}">
                <a16:creationId xmlns:a16="http://schemas.microsoft.com/office/drawing/2014/main" id="{06A56033-DB5E-037C-9EDD-F74A3B7EF584}"/>
              </a:ext>
            </a:extLst>
          </p:cNvPr>
          <p:cNvSpPr txBox="1">
            <a:spLocks/>
          </p:cNvSpPr>
          <p:nvPr/>
        </p:nvSpPr>
        <p:spPr>
          <a:xfrm>
            <a:off x="236307" y="1428708"/>
            <a:ext cx="5507268" cy="451035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nSpc>
                <a:spcPct val="115000"/>
              </a:lnSpc>
              <a:buFont typeface="Arial" panose="020B0604020202020204" pitchFamily="34" charset="0"/>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The NEY Hub </a:t>
            </a:r>
            <a:r>
              <a:rPr lang="en-GB" sz="2000" dirty="0">
                <a:latin typeface="Calibri" panose="020F0502020204030204" pitchFamily="34" charset="0"/>
                <a:ea typeface="Calibri" panose="020F0502020204030204" pitchFamily="34" charset="0"/>
                <a:cs typeface="Times New Roman" panose="02020603050405020304" pitchFamily="18" charset="0"/>
              </a:rPr>
              <a:t>has been awarded funding from DESNZ to deliver a Community Energy Workstream that builds capacity for the sector and strengthens the links between community groups and Local Authorities.</a:t>
            </a:r>
          </a:p>
          <a:p>
            <a:pPr marL="285750" indent="-285750">
              <a:lnSpc>
                <a:spcPct val="115000"/>
              </a:lnSpc>
              <a:buFont typeface="Arial" panose="020B0604020202020204" pitchFamily="34" charset="0"/>
              <a:buChar char="•"/>
            </a:pPr>
            <a:r>
              <a:rPr lang="en-GB" sz="2000" dirty="0">
                <a:latin typeface="Calibri" panose="020F0502020204030204" pitchFamily="34" charset="0"/>
                <a:ea typeface="Calibri" panose="020F0502020204030204" pitchFamily="34" charset="0"/>
                <a:cs typeface="Times New Roman" panose="02020603050405020304" pitchFamily="18" charset="0"/>
              </a:rPr>
              <a:t>NEY</a:t>
            </a:r>
            <a:r>
              <a:rPr lang="en-GB" sz="2000" dirty="0">
                <a:effectLst/>
                <a:latin typeface="Calibri" panose="020F0502020204030204" pitchFamily="34" charset="0"/>
                <a:ea typeface="Calibri" panose="020F0502020204030204" pitchFamily="34" charset="0"/>
                <a:cs typeface="Times New Roman" panose="02020603050405020304" pitchFamily="18" charset="0"/>
              </a:rPr>
              <a:t> appr</a:t>
            </a:r>
            <a:r>
              <a:rPr lang="en-GB" sz="2000" dirty="0">
                <a:latin typeface="Calibri" panose="020F0502020204030204" pitchFamily="34" charset="0"/>
                <a:ea typeface="Calibri" panose="020F0502020204030204" pitchFamily="34" charset="0"/>
                <a:cs typeface="Times New Roman" panose="02020603050405020304" pitchFamily="18" charset="0"/>
              </a:rPr>
              <a:t>oach:</a:t>
            </a:r>
          </a:p>
          <a:p>
            <a:pPr marL="285750" indent="-285750">
              <a:lnSpc>
                <a:spcPct val="115000"/>
              </a:lnSpc>
              <a:buFont typeface="Wingdings" panose="05000000000000000000" pitchFamily="2" charset="2"/>
              <a:buChar char="Ø"/>
            </a:pPr>
            <a:r>
              <a:rPr lang="en-GB" sz="2000" dirty="0">
                <a:latin typeface="Calibri" panose="020F0502020204030204" pitchFamily="34" charset="0"/>
                <a:ea typeface="Calibri" panose="020F0502020204030204" pitchFamily="34" charset="0"/>
                <a:cs typeface="Times New Roman" panose="02020603050405020304" pitchFamily="18" charset="0"/>
              </a:rPr>
              <a:t>Pan-northern Roundtable</a:t>
            </a:r>
          </a:p>
          <a:p>
            <a:pPr marL="285750" indent="-285750">
              <a:lnSpc>
                <a:spcPct val="115000"/>
              </a:lnSpc>
              <a:buFont typeface="Wingdings" panose="05000000000000000000" pitchFamily="2" charset="2"/>
              <a:buChar char="Ø"/>
            </a:pPr>
            <a:r>
              <a:rPr lang="en-GB" sz="2000" dirty="0">
                <a:latin typeface="Calibri" panose="020F0502020204030204" pitchFamily="34" charset="0"/>
                <a:ea typeface="Calibri" panose="020F0502020204030204" pitchFamily="34" charset="0"/>
                <a:cs typeface="Times New Roman" panose="02020603050405020304" pitchFamily="18" charset="0"/>
              </a:rPr>
              <a:t>NEY Steering Group</a:t>
            </a:r>
          </a:p>
          <a:p>
            <a:pPr marL="285750" indent="-285750">
              <a:lnSpc>
                <a:spcPct val="115000"/>
              </a:lnSpc>
              <a:buFont typeface="Wingdings" panose="05000000000000000000" pitchFamily="2" charset="2"/>
              <a:buChar char="Ø"/>
            </a:pPr>
            <a:r>
              <a:rPr lang="en-GB" sz="2000" dirty="0">
                <a:latin typeface="Calibri" panose="020F0502020204030204" pitchFamily="34" charset="0"/>
                <a:ea typeface="Calibri" panose="020F0502020204030204" pitchFamily="34" charset="0"/>
                <a:cs typeface="Times New Roman" panose="02020603050405020304" pitchFamily="18" charset="0"/>
              </a:rPr>
              <a:t>Energy Audit Programme</a:t>
            </a:r>
          </a:p>
          <a:p>
            <a:pPr marL="285750" indent="-285750">
              <a:lnSpc>
                <a:spcPct val="115000"/>
              </a:lnSpc>
              <a:buFont typeface="Wingdings" panose="05000000000000000000" pitchFamily="2" charset="2"/>
              <a:buChar char="Ø"/>
            </a:pPr>
            <a:r>
              <a:rPr lang="en-GB" sz="2000" dirty="0">
                <a:latin typeface="Calibri" panose="020F0502020204030204" pitchFamily="34" charset="0"/>
                <a:ea typeface="Calibri" panose="020F0502020204030204" pitchFamily="34" charset="0"/>
                <a:cs typeface="Times New Roman" panose="02020603050405020304" pitchFamily="18" charset="0"/>
              </a:rPr>
              <a:t>Support of the ‘Growing Yorkshire’ project</a:t>
            </a:r>
          </a:p>
          <a:p>
            <a:pPr marL="285750" indent="-285750">
              <a:lnSpc>
                <a:spcPct val="115000"/>
              </a:lnSpc>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buFont typeface="Arial" panose="020B0604020202020204" pitchFamily="34" charset="0"/>
              <a:buChar char="•"/>
            </a:pPr>
            <a:endParaRPr lang="en-GB" sz="1400" dirty="0">
              <a:solidFill>
                <a:schemeClr val="accent6">
                  <a:lumMod val="50000"/>
                </a:schemeClr>
              </a:solidFill>
              <a:effectLst/>
              <a:ea typeface="Times New Roman" panose="02020603050405020304" pitchFamily="18" charset="0"/>
              <a:cs typeface="Times New Roman" panose="02020603050405020304" pitchFamily="18" charset="0"/>
            </a:endParaRPr>
          </a:p>
        </p:txBody>
      </p:sp>
      <p:pic>
        <p:nvPicPr>
          <p:cNvPr id="5" name="Picture 4" descr="Farm field at harvest time">
            <a:extLst>
              <a:ext uri="{FF2B5EF4-FFF2-40B4-BE49-F238E27FC236}">
                <a16:creationId xmlns:a16="http://schemas.microsoft.com/office/drawing/2014/main" id="{69DE0737-4A76-CBF8-2BD4-13BF74C25EA6}"/>
              </a:ext>
            </a:extLst>
          </p:cNvPr>
          <p:cNvPicPr>
            <a:picLocks noChangeAspect="1"/>
          </p:cNvPicPr>
          <p:nvPr/>
        </p:nvPicPr>
        <p:blipFill>
          <a:blip r:embed="rId2"/>
          <a:stretch>
            <a:fillRect/>
          </a:stretch>
        </p:blipFill>
        <p:spPr>
          <a:xfrm>
            <a:off x="6227420" y="1714501"/>
            <a:ext cx="5431372" cy="3619500"/>
          </a:xfrm>
          <a:prstGeom prst="rect">
            <a:avLst/>
          </a:prstGeom>
        </p:spPr>
      </p:pic>
    </p:spTree>
    <p:extLst>
      <p:ext uri="{BB962C8B-B14F-4D97-AF65-F5344CB8AC3E}">
        <p14:creationId xmlns:p14="http://schemas.microsoft.com/office/powerpoint/2010/main" val="4183844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E160-4EEA-4C36-B39D-3AFFF9ED46E4}"/>
              </a:ext>
            </a:extLst>
          </p:cNvPr>
          <p:cNvSpPr>
            <a:spLocks noGrp="1"/>
          </p:cNvSpPr>
          <p:nvPr>
            <p:ph type="ctrTitle" idx="4294967295"/>
          </p:nvPr>
        </p:nvSpPr>
        <p:spPr>
          <a:xfrm>
            <a:off x="3284537" y="217368"/>
            <a:ext cx="5622925" cy="1439863"/>
          </a:xfrm>
        </p:spPr>
        <p:txBody>
          <a:bodyPr>
            <a:normAutofit/>
          </a:bodyPr>
          <a:lstStyle/>
          <a:p>
            <a:r>
              <a:rPr lang="en-GB" sz="4400" dirty="0"/>
              <a:t>Community Energy Fund</a:t>
            </a:r>
          </a:p>
        </p:txBody>
      </p:sp>
      <p:sp>
        <p:nvSpPr>
          <p:cNvPr id="4" name="Subtitle 2">
            <a:extLst>
              <a:ext uri="{FF2B5EF4-FFF2-40B4-BE49-F238E27FC236}">
                <a16:creationId xmlns:a16="http://schemas.microsoft.com/office/drawing/2014/main" id="{6D8B772C-8237-A435-EA86-ACCB952956CB}"/>
              </a:ext>
            </a:extLst>
          </p:cNvPr>
          <p:cNvSpPr txBox="1">
            <a:spLocks/>
          </p:cNvSpPr>
          <p:nvPr/>
        </p:nvSpPr>
        <p:spPr>
          <a:xfrm>
            <a:off x="604463" y="1303106"/>
            <a:ext cx="7510409" cy="469529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p>
        </p:txBody>
      </p:sp>
      <p:sp>
        <p:nvSpPr>
          <p:cNvPr id="5" name="Subtitle 2">
            <a:extLst>
              <a:ext uri="{FF2B5EF4-FFF2-40B4-BE49-F238E27FC236}">
                <a16:creationId xmlns:a16="http://schemas.microsoft.com/office/drawing/2014/main" id="{F7BCFA84-849C-F88E-3117-A12C21A68290}"/>
              </a:ext>
            </a:extLst>
          </p:cNvPr>
          <p:cNvSpPr txBox="1">
            <a:spLocks/>
          </p:cNvSpPr>
          <p:nvPr/>
        </p:nvSpPr>
        <p:spPr>
          <a:xfrm>
            <a:off x="236307" y="1292664"/>
            <a:ext cx="5973994" cy="4510355"/>
          </a:xfrm>
          <a:prstGeom prst="rect">
            <a:avLst/>
          </a:prstGeom>
        </p:spPr>
        <p:txBody>
          <a:bodyPr vert="horz" lIns="0" tIns="0" rIns="0" bIns="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nSpc>
                <a:spcPct val="107000"/>
              </a:lnSpc>
              <a:buFont typeface="Arial" panose="020B0604020202020204" pitchFamily="34" charset="0"/>
              <a:buChar char="•"/>
            </a:pPr>
            <a:r>
              <a:rPr lang="en-GB" sz="1800" dirty="0">
                <a:solidFill>
                  <a:schemeClr val="tx1"/>
                </a:solidFill>
                <a:ea typeface="Calibri" panose="020F0502020204030204" pitchFamily="34" charset="0"/>
                <a:cs typeface="Times New Roman" panose="02020603050405020304" pitchFamily="18" charset="0"/>
              </a:rPr>
              <a:t>Follows on from successful RCEF programme but allows urban groups to apply.</a:t>
            </a:r>
          </a:p>
          <a:p>
            <a:pPr marL="285750" indent="-285750">
              <a:lnSpc>
                <a:spcPct val="107000"/>
              </a:lnSpc>
              <a:buFont typeface="Arial" panose="020B0604020202020204" pitchFamily="34" charset="0"/>
              <a:buChar char="•"/>
            </a:pPr>
            <a:r>
              <a:rPr lang="en-GB" sz="1800" dirty="0">
                <a:solidFill>
                  <a:schemeClr val="tx1"/>
                </a:solidFill>
                <a:ea typeface="Calibri" panose="020F0502020204030204" pitchFamily="34" charset="0"/>
                <a:cs typeface="Times New Roman" panose="02020603050405020304" pitchFamily="18" charset="0"/>
              </a:rPr>
              <a:t>£10 million programme to be delivered over 2 years by all 5 local Net Zero Hubs.</a:t>
            </a:r>
          </a:p>
          <a:p>
            <a:pPr marL="285750" indent="-285750">
              <a:lnSpc>
                <a:spcPct val="107000"/>
              </a:lnSpc>
              <a:buFont typeface="Arial" panose="020B0604020202020204" pitchFamily="34" charset="0"/>
              <a:buChar char="•"/>
            </a:pPr>
            <a:r>
              <a:rPr lang="en-GB" sz="1800" dirty="0">
                <a:solidFill>
                  <a:schemeClr val="tx1"/>
                </a:solidFill>
                <a:effectLst/>
                <a:ea typeface="Calibri" panose="020F0502020204030204" pitchFamily="34" charset="0"/>
                <a:cs typeface="Times New Roman" panose="02020603050405020304" pitchFamily="18" charset="0"/>
              </a:rPr>
              <a:t>CEF will provide</a:t>
            </a:r>
            <a:r>
              <a:rPr lang="en-GB" sz="1800" dirty="0">
                <a:solidFill>
                  <a:schemeClr val="tx1"/>
                </a:solidFill>
                <a:ea typeface="Calibri" panose="020F0502020204030204" pitchFamily="34" charset="0"/>
                <a:cs typeface="Times New Roman" panose="02020603050405020304" pitchFamily="18" charset="0"/>
              </a:rPr>
              <a:t> support in 2 stages:</a:t>
            </a:r>
          </a:p>
          <a:p>
            <a:pPr marL="342900" lvl="0" indent="-342900">
              <a:lnSpc>
                <a:spcPct val="107000"/>
              </a:lnSpc>
              <a:buFont typeface="Wingdings" panose="05000000000000000000" pitchFamily="2" charset="2"/>
              <a:buChar char="Ø"/>
            </a:pPr>
            <a:r>
              <a:rPr lang="en-GB" sz="1600" dirty="0">
                <a:solidFill>
                  <a:schemeClr val="tx1"/>
                </a:solidFill>
                <a:ea typeface="Calibri" panose="020F0502020204030204" pitchFamily="34" charset="0"/>
                <a:cs typeface="Times New Roman" panose="02020603050405020304" pitchFamily="18" charset="0"/>
              </a:rPr>
              <a:t>Stage 1: grants up to £40,000 for a feasibility study</a:t>
            </a:r>
          </a:p>
          <a:p>
            <a:pPr marL="342900" lvl="0" indent="-342900">
              <a:lnSpc>
                <a:spcPct val="107000"/>
              </a:lnSpc>
              <a:buFont typeface="Wingdings" panose="05000000000000000000" pitchFamily="2" charset="2"/>
              <a:buChar char="Ø"/>
            </a:pPr>
            <a:r>
              <a:rPr lang="en-GB" sz="1600">
                <a:solidFill>
                  <a:schemeClr val="tx1"/>
                </a:solidFill>
                <a:ea typeface="Calibri" panose="020F0502020204030204" pitchFamily="34" charset="0"/>
                <a:cs typeface="Times New Roman"/>
              </a:rPr>
              <a:t>Stage 2: Grants of us to £100,000 for business development and </a:t>
            </a:r>
            <a:r>
              <a:rPr lang="en-GB" sz="1600" dirty="0">
                <a:solidFill>
                  <a:schemeClr val="tx1"/>
                </a:solidFill>
                <a:ea typeface="Calibri" panose="020F0502020204030204" pitchFamily="34" charset="0"/>
                <a:cs typeface="Times New Roman"/>
              </a:rPr>
              <a:t>planning or feasibility schemes.</a:t>
            </a:r>
          </a:p>
          <a:p>
            <a:pPr marL="342900" lvl="0" indent="-342900">
              <a:lnSpc>
                <a:spcPct val="107000"/>
              </a:lnSpc>
              <a:buFont typeface="Arial" panose="020B0604020202020204" pitchFamily="34" charset="0"/>
              <a:buChar char="•"/>
            </a:pPr>
            <a:r>
              <a:rPr lang="en-GB" sz="1800" b="0" i="0" dirty="0">
                <a:solidFill>
                  <a:schemeClr val="tx1"/>
                </a:solidFill>
                <a:effectLst/>
              </a:rPr>
              <a:t>This funding will help to kickstart projects including small-scale wind farms and rooftop solar partnerships, as well as battery storage, rural heat networks, electric vehicle charging points, and fuel poverty alleviation schemes - all proposed, designed and owned by local people.</a:t>
            </a:r>
          </a:p>
          <a:p>
            <a:pPr marL="342900" lvl="0" indent="-342900">
              <a:lnSpc>
                <a:spcPct val="107000"/>
              </a:lnSpc>
              <a:buFont typeface="Arial" panose="020B0604020202020204" pitchFamily="34" charset="0"/>
              <a:buChar char="•"/>
            </a:pPr>
            <a:r>
              <a:rPr lang="en-GB" sz="1800" dirty="0">
                <a:solidFill>
                  <a:schemeClr val="tx1"/>
                </a:solidFill>
                <a:ea typeface="Calibri" panose="020F0502020204030204" pitchFamily="34" charset="0"/>
                <a:cs typeface="Times New Roman" panose="02020603050405020304" pitchFamily="18" charset="0"/>
              </a:rPr>
              <a:t>This programme is currently being mobilised, with the aim of being open to applications from October.</a:t>
            </a:r>
          </a:p>
          <a:p>
            <a:pPr marL="285750" indent="-285750">
              <a:lnSpc>
                <a:spcPct val="107000"/>
              </a:lnSpc>
              <a:buFont typeface="Arial" panose="020B0604020202020204" pitchFamily="34" charset="0"/>
              <a:buChar char="•"/>
            </a:pPr>
            <a:endParaRPr lang="en-GB" sz="1800" dirty="0">
              <a:solidFill>
                <a:schemeClr val="tx1"/>
              </a:solidFill>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77CAB7B3-A09A-04CB-F418-ABC5E50567AD}"/>
              </a:ext>
            </a:extLst>
          </p:cNvPr>
          <p:cNvPicPr>
            <a:picLocks noChangeAspect="1"/>
          </p:cNvPicPr>
          <p:nvPr/>
        </p:nvPicPr>
        <p:blipFill>
          <a:blip r:embed="rId2"/>
          <a:stretch>
            <a:fillRect/>
          </a:stretch>
        </p:blipFill>
        <p:spPr>
          <a:xfrm>
            <a:off x="6385273" y="1493043"/>
            <a:ext cx="5202263" cy="3871913"/>
          </a:xfrm>
          <a:prstGeom prst="rect">
            <a:avLst/>
          </a:prstGeom>
        </p:spPr>
      </p:pic>
      <p:sp>
        <p:nvSpPr>
          <p:cNvPr id="8" name="TextBox 7">
            <a:extLst>
              <a:ext uri="{FF2B5EF4-FFF2-40B4-BE49-F238E27FC236}">
                <a16:creationId xmlns:a16="http://schemas.microsoft.com/office/drawing/2014/main" id="{49148A86-59FA-1C28-1740-B1E80A5DCC41}"/>
              </a:ext>
            </a:extLst>
          </p:cNvPr>
          <p:cNvSpPr txBox="1"/>
          <p:nvPr/>
        </p:nvSpPr>
        <p:spPr>
          <a:xfrm>
            <a:off x="8114872" y="5401004"/>
            <a:ext cx="2714839" cy="307777"/>
          </a:xfrm>
          <a:prstGeom prst="rect">
            <a:avLst/>
          </a:prstGeom>
          <a:noFill/>
        </p:spPr>
        <p:txBody>
          <a:bodyPr wrap="square" rtlCol="0">
            <a:spAutoFit/>
          </a:bodyPr>
          <a:lstStyle/>
          <a:p>
            <a:r>
              <a:rPr lang="en-GB" sz="1400" dirty="0" err="1"/>
              <a:t>Sewerby</a:t>
            </a:r>
            <a:r>
              <a:rPr lang="en-GB" sz="1400" dirty="0"/>
              <a:t> Methodist Church</a:t>
            </a:r>
          </a:p>
        </p:txBody>
      </p:sp>
    </p:spTree>
    <p:extLst>
      <p:ext uri="{BB962C8B-B14F-4D97-AF65-F5344CB8AC3E}">
        <p14:creationId xmlns:p14="http://schemas.microsoft.com/office/powerpoint/2010/main" val="2816801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B9C0DF-6D4D-5FA0-C798-6A15BEF3E22C}"/>
              </a:ext>
            </a:extLst>
          </p:cNvPr>
          <p:cNvSpPr txBox="1"/>
          <p:nvPr/>
        </p:nvSpPr>
        <p:spPr>
          <a:xfrm>
            <a:off x="445213" y="1522755"/>
            <a:ext cx="11301573" cy="3139321"/>
          </a:xfrm>
          <a:prstGeom prst="rect">
            <a:avLst/>
          </a:prstGeom>
          <a:noFill/>
        </p:spPr>
        <p:txBody>
          <a:bodyPr wrap="square" rtlCol="0">
            <a:spAutoFit/>
          </a:bodyPr>
          <a:lstStyle/>
          <a:p>
            <a:pPr algn="ctr"/>
            <a:r>
              <a:rPr lang="en-GB" sz="6600" dirty="0"/>
              <a:t>Any Questions?</a:t>
            </a:r>
          </a:p>
          <a:p>
            <a:pPr algn="ctr"/>
            <a:endParaRPr lang="en-GB" sz="6600" dirty="0"/>
          </a:p>
          <a:p>
            <a:pPr algn="ctr"/>
            <a:r>
              <a:rPr lang="en-GB" sz="6600" dirty="0"/>
              <a:t>enquiries@neynetzerohub.com</a:t>
            </a:r>
          </a:p>
        </p:txBody>
      </p:sp>
    </p:spTree>
    <p:extLst>
      <p:ext uri="{BB962C8B-B14F-4D97-AF65-F5344CB8AC3E}">
        <p14:creationId xmlns:p14="http://schemas.microsoft.com/office/powerpoint/2010/main" val="3210260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E160-4EEA-4C36-B39D-3AFFF9ED46E4}"/>
              </a:ext>
            </a:extLst>
          </p:cNvPr>
          <p:cNvSpPr>
            <a:spLocks noGrp="1"/>
          </p:cNvSpPr>
          <p:nvPr>
            <p:ph type="ctrTitle" idx="4294967295"/>
          </p:nvPr>
        </p:nvSpPr>
        <p:spPr>
          <a:xfrm>
            <a:off x="847725" y="372372"/>
            <a:ext cx="10900523" cy="965774"/>
          </a:xfrm>
        </p:spPr>
        <p:txBody>
          <a:bodyPr>
            <a:normAutofit fontScale="90000"/>
          </a:bodyPr>
          <a:lstStyle/>
          <a:p>
            <a:pPr algn="ctr"/>
            <a:r>
              <a:rPr lang="en-GB" sz="4400" dirty="0"/>
              <a:t>Where does Community Energy fit into Local Area Energy Planning?</a:t>
            </a:r>
          </a:p>
        </p:txBody>
      </p:sp>
      <p:pic>
        <p:nvPicPr>
          <p:cNvPr id="7" name="Picture 6">
            <a:extLst>
              <a:ext uri="{FF2B5EF4-FFF2-40B4-BE49-F238E27FC236}">
                <a16:creationId xmlns:a16="http://schemas.microsoft.com/office/drawing/2014/main" id="{B37FABC8-7027-DEA4-54C6-CAEC687784DC}"/>
              </a:ext>
            </a:extLst>
          </p:cNvPr>
          <p:cNvPicPr>
            <a:picLocks noChangeAspect="1"/>
          </p:cNvPicPr>
          <p:nvPr/>
        </p:nvPicPr>
        <p:blipFill>
          <a:blip r:embed="rId3"/>
          <a:stretch>
            <a:fillRect/>
          </a:stretch>
        </p:blipFill>
        <p:spPr>
          <a:xfrm>
            <a:off x="523004" y="1466745"/>
            <a:ext cx="4953871" cy="4743068"/>
          </a:xfrm>
          <a:prstGeom prst="rect">
            <a:avLst/>
          </a:prstGeom>
        </p:spPr>
      </p:pic>
      <p:sp>
        <p:nvSpPr>
          <p:cNvPr id="11" name="TextBox 10">
            <a:extLst>
              <a:ext uri="{FF2B5EF4-FFF2-40B4-BE49-F238E27FC236}">
                <a16:creationId xmlns:a16="http://schemas.microsoft.com/office/drawing/2014/main" id="{E4029F43-5A9A-D3E9-BE4E-F639B3CC1B1D}"/>
              </a:ext>
            </a:extLst>
          </p:cNvPr>
          <p:cNvSpPr txBox="1"/>
          <p:nvPr/>
        </p:nvSpPr>
        <p:spPr>
          <a:xfrm>
            <a:off x="5992909" y="2089266"/>
            <a:ext cx="5666562" cy="3170099"/>
          </a:xfrm>
          <a:prstGeom prst="rect">
            <a:avLst/>
          </a:prstGeom>
          <a:noFill/>
        </p:spPr>
        <p:txBody>
          <a:bodyPr wrap="square" rtlCol="0">
            <a:spAutoFit/>
          </a:bodyPr>
          <a:lstStyle/>
          <a:p>
            <a:pPr marL="285750" indent="-285750">
              <a:buFont typeface="Arial" panose="020B0604020202020204" pitchFamily="34" charset="0"/>
              <a:buChar char="•"/>
            </a:pPr>
            <a:r>
              <a:rPr lang="en-GB" sz="2000" dirty="0"/>
              <a:t>Community Energy groups are key local stakeholders.</a:t>
            </a:r>
          </a:p>
          <a:p>
            <a:pPr marL="285750" indent="-285750">
              <a:buFont typeface="Arial" panose="020B0604020202020204" pitchFamily="34" charset="0"/>
              <a:buChar char="•"/>
            </a:pPr>
            <a:r>
              <a:rPr lang="en-GB" sz="2000" dirty="0"/>
              <a:t>Groups/project sponsors know the area/landscape better than most.</a:t>
            </a:r>
          </a:p>
          <a:p>
            <a:pPr marL="285750" indent="-285750">
              <a:buFont typeface="Arial" panose="020B0604020202020204" pitchFamily="34" charset="0"/>
              <a:buChar char="•"/>
            </a:pPr>
            <a:r>
              <a:rPr lang="en-GB" sz="2000" dirty="0"/>
              <a:t>Community Energy projects are a crucial element of future energy scenarios.</a:t>
            </a:r>
          </a:p>
          <a:p>
            <a:pPr marL="285750" indent="-285750">
              <a:buFont typeface="Arial" panose="020B0604020202020204" pitchFamily="34" charset="0"/>
              <a:buChar char="•"/>
            </a:pPr>
            <a:r>
              <a:rPr lang="en-GB" sz="2000" dirty="0"/>
              <a:t>Community Energy groups already leading on innovative and impressive projects.</a:t>
            </a:r>
          </a:p>
          <a:p>
            <a:pPr marL="285750" indent="-285750">
              <a:buFont typeface="Arial" panose="020B0604020202020204" pitchFamily="34" charset="0"/>
              <a:buChar char="•"/>
            </a:pPr>
            <a:r>
              <a:rPr lang="en-GB" sz="2000" dirty="0"/>
              <a:t>Feedback from groups can help to identify what needs to change/what is working well.</a:t>
            </a:r>
          </a:p>
        </p:txBody>
      </p:sp>
      <p:sp>
        <p:nvSpPr>
          <p:cNvPr id="3" name="TextBox 2">
            <a:extLst>
              <a:ext uri="{FF2B5EF4-FFF2-40B4-BE49-F238E27FC236}">
                <a16:creationId xmlns:a16="http://schemas.microsoft.com/office/drawing/2014/main" id="{2C0CA2C4-FB82-48FC-CFE7-818AC0B082D4}"/>
              </a:ext>
            </a:extLst>
          </p:cNvPr>
          <p:cNvSpPr txBox="1"/>
          <p:nvPr/>
        </p:nvSpPr>
        <p:spPr>
          <a:xfrm>
            <a:off x="923696" y="6331739"/>
            <a:ext cx="4310036" cy="307777"/>
          </a:xfrm>
          <a:prstGeom prst="rect">
            <a:avLst/>
          </a:prstGeom>
          <a:noFill/>
        </p:spPr>
        <p:txBody>
          <a:bodyPr wrap="square" rtlCol="0">
            <a:spAutoFit/>
          </a:bodyPr>
          <a:lstStyle/>
          <a:p>
            <a:pPr algn="ctr"/>
            <a:r>
              <a:rPr lang="en-GB" sz="1400" dirty="0"/>
              <a:t>Energy Systems Catapult – 7 steps in the LAEP process</a:t>
            </a:r>
          </a:p>
        </p:txBody>
      </p:sp>
    </p:spTree>
    <p:extLst>
      <p:ext uri="{BB962C8B-B14F-4D97-AF65-F5344CB8AC3E}">
        <p14:creationId xmlns:p14="http://schemas.microsoft.com/office/powerpoint/2010/main" val="4047859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C1E2-4DE1-CE43-1D01-141231810D80}"/>
              </a:ext>
            </a:extLst>
          </p:cNvPr>
          <p:cNvSpPr>
            <a:spLocks noGrp="1"/>
          </p:cNvSpPr>
          <p:nvPr>
            <p:ph type="ctrTitle" idx="4294967295"/>
          </p:nvPr>
        </p:nvSpPr>
        <p:spPr>
          <a:xfrm>
            <a:off x="628650" y="385763"/>
            <a:ext cx="10934700" cy="1438275"/>
          </a:xfrm>
        </p:spPr>
        <p:txBody>
          <a:bodyPr>
            <a:normAutofit/>
          </a:bodyPr>
          <a:lstStyle/>
          <a:p>
            <a:pPr algn="ctr"/>
            <a:r>
              <a:rPr lang="en-GB" sz="4400" dirty="0"/>
              <a:t>What are the benefits of involving Community Energy in Local Area Energy Panning?</a:t>
            </a:r>
          </a:p>
        </p:txBody>
      </p:sp>
      <p:graphicFrame>
        <p:nvGraphicFramePr>
          <p:cNvPr id="4" name="TextBox 3">
            <a:extLst>
              <a:ext uri="{FF2B5EF4-FFF2-40B4-BE49-F238E27FC236}">
                <a16:creationId xmlns:a16="http://schemas.microsoft.com/office/drawing/2014/main" id="{B31DBFC4-D536-2359-1F02-0E378BF6D35D}"/>
              </a:ext>
            </a:extLst>
          </p:cNvPr>
          <p:cNvGraphicFramePr/>
          <p:nvPr>
            <p:extLst>
              <p:ext uri="{D42A27DB-BD31-4B8C-83A1-F6EECF244321}">
                <p14:modId xmlns:p14="http://schemas.microsoft.com/office/powerpoint/2010/main" val="365772062"/>
              </p:ext>
            </p:extLst>
          </p:nvPr>
        </p:nvGraphicFramePr>
        <p:xfrm>
          <a:off x="364055" y="1905260"/>
          <a:ext cx="10934700" cy="378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2624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02EB-9C8D-4032-B421-4CA8665992D0}"/>
              </a:ext>
            </a:extLst>
          </p:cNvPr>
          <p:cNvSpPr>
            <a:spLocks noGrp="1"/>
          </p:cNvSpPr>
          <p:nvPr>
            <p:ph type="ctrTitle" idx="4294967295"/>
          </p:nvPr>
        </p:nvSpPr>
        <p:spPr>
          <a:xfrm>
            <a:off x="236307" y="338598"/>
            <a:ext cx="11658600" cy="889000"/>
          </a:xfrm>
        </p:spPr>
        <p:txBody>
          <a:bodyPr>
            <a:noAutofit/>
          </a:bodyPr>
          <a:lstStyle/>
          <a:p>
            <a:pPr algn="ctr"/>
            <a:r>
              <a:rPr lang="en-GB" sz="4400" dirty="0"/>
              <a:t>What are the barriers to Community Energy Groups being involved with Local Area Energy Planning?</a:t>
            </a:r>
            <a:endParaRPr lang="en-GB" sz="4400" b="1" dirty="0"/>
          </a:p>
        </p:txBody>
      </p:sp>
      <p:sp>
        <p:nvSpPr>
          <p:cNvPr id="3" name="Subtitle 2">
            <a:extLst>
              <a:ext uri="{FF2B5EF4-FFF2-40B4-BE49-F238E27FC236}">
                <a16:creationId xmlns:a16="http://schemas.microsoft.com/office/drawing/2014/main" id="{78EF073C-BA1F-4147-B0BB-A62A4B2403F0}"/>
              </a:ext>
            </a:extLst>
          </p:cNvPr>
          <p:cNvSpPr>
            <a:spLocks noGrp="1"/>
          </p:cNvSpPr>
          <p:nvPr>
            <p:ph type="subTitle" idx="4294967295"/>
          </p:nvPr>
        </p:nvSpPr>
        <p:spPr>
          <a:xfrm>
            <a:off x="0" y="1428750"/>
            <a:ext cx="5629275" cy="4746625"/>
          </a:xfrm>
        </p:spPr>
        <p:txBody>
          <a:bodyPr>
            <a:normAutofit/>
          </a:bodyPr>
          <a:lstStyle/>
          <a:p>
            <a:pPr marL="342900" lvl="0" indent="-342900">
              <a:lnSpc>
                <a:spcPct val="107000"/>
              </a:lnSpc>
              <a:spcAft>
                <a:spcPts val="800"/>
              </a:spcAft>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7" name="Subtitle 2">
            <a:extLst>
              <a:ext uri="{FF2B5EF4-FFF2-40B4-BE49-F238E27FC236}">
                <a16:creationId xmlns:a16="http://schemas.microsoft.com/office/drawing/2014/main" id="{06A56033-DB5E-037C-9EDD-F74A3B7EF584}"/>
              </a:ext>
            </a:extLst>
          </p:cNvPr>
          <p:cNvSpPr txBox="1">
            <a:spLocks/>
          </p:cNvSpPr>
          <p:nvPr/>
        </p:nvSpPr>
        <p:spPr>
          <a:xfrm>
            <a:off x="236307" y="1051328"/>
            <a:ext cx="5351708" cy="451035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pPr>
            <a:endParaRPr lang="en-GB" sz="1800" dirty="0">
              <a:ea typeface="Calibri" panose="020F0502020204030204" pitchFamily="34" charset="0"/>
              <a:cs typeface="Times New Roman" panose="02020603050405020304" pitchFamily="18" charset="0"/>
            </a:endParaRPr>
          </a:p>
        </p:txBody>
      </p:sp>
      <p:graphicFrame>
        <p:nvGraphicFramePr>
          <p:cNvPr id="9" name="TextBox 3">
            <a:extLst>
              <a:ext uri="{FF2B5EF4-FFF2-40B4-BE49-F238E27FC236}">
                <a16:creationId xmlns:a16="http://schemas.microsoft.com/office/drawing/2014/main" id="{4B9A85AB-3355-CCB4-33B6-04AB03A51DCA}"/>
              </a:ext>
            </a:extLst>
          </p:cNvPr>
          <p:cNvGraphicFramePr/>
          <p:nvPr>
            <p:extLst>
              <p:ext uri="{D42A27DB-BD31-4B8C-83A1-F6EECF244321}">
                <p14:modId xmlns:p14="http://schemas.microsoft.com/office/powerpoint/2010/main" val="2106174759"/>
              </p:ext>
            </p:extLst>
          </p:nvPr>
        </p:nvGraphicFramePr>
        <p:xfrm>
          <a:off x="331803" y="1798891"/>
          <a:ext cx="11467608" cy="3830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7367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E160-4EEA-4C36-B39D-3AFFF9ED46E4}"/>
              </a:ext>
            </a:extLst>
          </p:cNvPr>
          <p:cNvSpPr>
            <a:spLocks noGrp="1"/>
          </p:cNvSpPr>
          <p:nvPr>
            <p:ph type="ctrTitle" idx="4294967295"/>
          </p:nvPr>
        </p:nvSpPr>
        <p:spPr>
          <a:xfrm>
            <a:off x="714375" y="315913"/>
            <a:ext cx="10058400" cy="892175"/>
          </a:xfrm>
        </p:spPr>
        <p:txBody>
          <a:bodyPr>
            <a:noAutofit/>
          </a:bodyPr>
          <a:lstStyle/>
          <a:p>
            <a:pPr algn="ctr"/>
            <a:r>
              <a:rPr lang="en-GB" sz="4400" dirty="0"/>
              <a:t>What can be done to overcome these barriers?</a:t>
            </a:r>
          </a:p>
        </p:txBody>
      </p:sp>
      <p:graphicFrame>
        <p:nvGraphicFramePr>
          <p:cNvPr id="47" name="TextBox 2">
            <a:extLst>
              <a:ext uri="{FF2B5EF4-FFF2-40B4-BE49-F238E27FC236}">
                <a16:creationId xmlns:a16="http://schemas.microsoft.com/office/drawing/2014/main" id="{7D397D84-2A58-2586-E1C8-EE0A2E67D622}"/>
              </a:ext>
            </a:extLst>
          </p:cNvPr>
          <p:cNvGraphicFramePr/>
          <p:nvPr>
            <p:extLst>
              <p:ext uri="{D42A27DB-BD31-4B8C-83A1-F6EECF244321}">
                <p14:modId xmlns:p14="http://schemas.microsoft.com/office/powerpoint/2010/main" val="994751827"/>
              </p:ext>
            </p:extLst>
          </p:nvPr>
        </p:nvGraphicFramePr>
        <p:xfrm>
          <a:off x="268145" y="965488"/>
          <a:ext cx="11655710" cy="5237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7085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C1E2-4DE1-CE43-1D01-141231810D80}"/>
              </a:ext>
            </a:extLst>
          </p:cNvPr>
          <p:cNvSpPr>
            <a:spLocks noGrp="1"/>
          </p:cNvSpPr>
          <p:nvPr>
            <p:ph type="ctrTitle" idx="4294967295"/>
          </p:nvPr>
        </p:nvSpPr>
        <p:spPr>
          <a:xfrm>
            <a:off x="710526" y="519901"/>
            <a:ext cx="10770947" cy="1439863"/>
          </a:xfrm>
        </p:spPr>
        <p:txBody>
          <a:bodyPr>
            <a:normAutofit/>
          </a:bodyPr>
          <a:lstStyle/>
          <a:p>
            <a:r>
              <a:rPr lang="en-GB" sz="4400" dirty="0"/>
              <a:t>How is the Hub supporting Community Energy?</a:t>
            </a:r>
          </a:p>
        </p:txBody>
      </p:sp>
      <p:sp>
        <p:nvSpPr>
          <p:cNvPr id="3" name="Subtitle 2">
            <a:extLst>
              <a:ext uri="{FF2B5EF4-FFF2-40B4-BE49-F238E27FC236}">
                <a16:creationId xmlns:a16="http://schemas.microsoft.com/office/drawing/2014/main" id="{EC1632B3-FCA5-11D3-DD04-3378732809C1}"/>
              </a:ext>
            </a:extLst>
          </p:cNvPr>
          <p:cNvSpPr>
            <a:spLocks noGrp="1"/>
          </p:cNvSpPr>
          <p:nvPr>
            <p:ph type="subTitle" idx="4294967295"/>
          </p:nvPr>
        </p:nvSpPr>
        <p:spPr>
          <a:xfrm>
            <a:off x="470794" y="1682857"/>
            <a:ext cx="10658475" cy="3982838"/>
          </a:xfrm>
        </p:spPr>
        <p:txBody>
          <a:bodyPr>
            <a:normAutofit/>
          </a:bodyPr>
          <a:lstStyle/>
          <a:p>
            <a:pPr marL="457200"/>
            <a:r>
              <a:rPr lang="en-US" sz="2400" dirty="0">
                <a:solidFill>
                  <a:schemeClr val="tx1">
                    <a:alpha val="80000"/>
                  </a:schemeClr>
                </a:solidFill>
              </a:rPr>
              <a:t>Rural Community Energy Fund</a:t>
            </a:r>
          </a:p>
          <a:p>
            <a:pPr marL="457200"/>
            <a:endParaRPr lang="en-US" sz="2400" dirty="0">
              <a:solidFill>
                <a:schemeClr val="tx1">
                  <a:alpha val="80000"/>
                </a:schemeClr>
              </a:solidFill>
            </a:endParaRPr>
          </a:p>
          <a:p>
            <a:pPr marL="457200"/>
            <a:r>
              <a:rPr lang="en-US" sz="2400" dirty="0">
                <a:solidFill>
                  <a:schemeClr val="tx1">
                    <a:alpha val="80000"/>
                  </a:schemeClr>
                </a:solidFill>
              </a:rPr>
              <a:t>Energy Project Enabling Fund</a:t>
            </a:r>
          </a:p>
          <a:p>
            <a:pPr marL="457200"/>
            <a:endParaRPr lang="en-US" sz="2400" dirty="0">
              <a:solidFill>
                <a:schemeClr val="tx1">
                  <a:alpha val="80000"/>
                </a:schemeClr>
              </a:solidFill>
            </a:endParaRPr>
          </a:p>
          <a:p>
            <a:pPr marL="457200"/>
            <a:r>
              <a:rPr lang="en-US" sz="2400" dirty="0">
                <a:solidFill>
                  <a:schemeClr val="tx1">
                    <a:alpha val="80000"/>
                  </a:schemeClr>
                </a:solidFill>
              </a:rPr>
              <a:t>Community Energy Workstream 23-25</a:t>
            </a:r>
          </a:p>
          <a:p>
            <a:pPr marL="457200"/>
            <a:endParaRPr lang="en-US" sz="2400" dirty="0">
              <a:solidFill>
                <a:schemeClr val="tx1">
                  <a:alpha val="80000"/>
                </a:schemeClr>
              </a:solidFill>
            </a:endParaRPr>
          </a:p>
          <a:p>
            <a:pPr marL="457200"/>
            <a:r>
              <a:rPr lang="en-US" sz="2400" dirty="0">
                <a:solidFill>
                  <a:schemeClr val="tx1">
                    <a:alpha val="80000"/>
                  </a:schemeClr>
                </a:solidFill>
              </a:rPr>
              <a:t>Community Energy Fund</a:t>
            </a:r>
          </a:p>
          <a:p>
            <a:pPr marL="0" lvl="0" indent="0">
              <a:lnSpc>
                <a:spcPct val="107000"/>
              </a:lnSpc>
              <a:buNone/>
            </a:pPr>
            <a:endParaRPr lang="en-GB"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4366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C1E2-4DE1-CE43-1D01-141231810D80}"/>
              </a:ext>
            </a:extLst>
          </p:cNvPr>
          <p:cNvSpPr>
            <a:spLocks noGrp="1"/>
          </p:cNvSpPr>
          <p:nvPr>
            <p:ph type="ctrTitle" idx="4294967295"/>
          </p:nvPr>
        </p:nvSpPr>
        <p:spPr>
          <a:xfrm>
            <a:off x="2752724" y="385431"/>
            <a:ext cx="6686551" cy="1439863"/>
          </a:xfrm>
        </p:spPr>
        <p:txBody>
          <a:bodyPr>
            <a:normAutofit/>
          </a:bodyPr>
          <a:lstStyle/>
          <a:p>
            <a:r>
              <a:rPr lang="en-GB" sz="4000" dirty="0"/>
              <a:t>Rural </a:t>
            </a:r>
            <a:r>
              <a:rPr lang="en-GB" sz="4400" dirty="0"/>
              <a:t>Community</a:t>
            </a:r>
            <a:r>
              <a:rPr lang="en-GB" sz="4000" dirty="0"/>
              <a:t> Energy Fund </a:t>
            </a:r>
          </a:p>
        </p:txBody>
      </p:sp>
      <p:sp>
        <p:nvSpPr>
          <p:cNvPr id="3" name="Subtitle 2">
            <a:extLst>
              <a:ext uri="{FF2B5EF4-FFF2-40B4-BE49-F238E27FC236}">
                <a16:creationId xmlns:a16="http://schemas.microsoft.com/office/drawing/2014/main" id="{EC1632B3-FCA5-11D3-DD04-3378732809C1}"/>
              </a:ext>
            </a:extLst>
          </p:cNvPr>
          <p:cNvSpPr>
            <a:spLocks noGrp="1"/>
          </p:cNvSpPr>
          <p:nvPr>
            <p:ph type="subTitle" idx="4294967295"/>
          </p:nvPr>
        </p:nvSpPr>
        <p:spPr>
          <a:xfrm>
            <a:off x="470794" y="1387020"/>
            <a:ext cx="10658475" cy="4510087"/>
          </a:xfrm>
        </p:spPr>
        <p:txBody>
          <a:bodyPr>
            <a:normAutofit/>
          </a:bodyPr>
          <a:lstStyle/>
          <a:p>
            <a:pPr marL="342900" lvl="0" indent="-342900">
              <a:lnSpc>
                <a:spcPct val="107000"/>
              </a:lnSpc>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The Rural Community Energy Fund (RCEF) was a £10 millio</a:t>
            </a:r>
            <a:r>
              <a:rPr lang="en-GB" sz="2000" dirty="0">
                <a:latin typeface="Calibri" panose="020F0502020204030204" pitchFamily="34" charset="0"/>
                <a:ea typeface="Calibri" panose="020F0502020204030204" pitchFamily="34" charset="0"/>
                <a:cs typeface="Times New Roman" panose="02020603050405020304" pitchFamily="18" charset="0"/>
              </a:rPr>
              <a:t>n programme which supported rural communities in England to develop renewable energy projects which provided economic and social benefits to the community. The RCEF programme closed in March 2023.</a:t>
            </a:r>
          </a:p>
          <a:p>
            <a:pPr marL="342900" lvl="0" indent="-342900">
              <a:lnSpc>
                <a:spcPct val="107000"/>
              </a:lnSpc>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This programme was a national fund delivered by all 5 local Net Zero Hubs.</a:t>
            </a:r>
          </a:p>
          <a:p>
            <a:pPr marL="342900" lvl="0" indent="-342900">
              <a:lnSpc>
                <a:spcPct val="107000"/>
              </a:lnSpc>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RCEF provide</a:t>
            </a:r>
            <a:r>
              <a:rPr lang="en-GB" sz="2000" dirty="0">
                <a:latin typeface="Calibri" panose="020F0502020204030204" pitchFamily="34" charset="0"/>
                <a:ea typeface="Calibri" panose="020F0502020204030204" pitchFamily="34" charset="0"/>
                <a:cs typeface="Times New Roman" panose="02020603050405020304" pitchFamily="18" charset="0"/>
              </a:rPr>
              <a:t>d support in 2 stages:</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Ø"/>
            </a:pPr>
            <a:r>
              <a:rPr lang="en-GB" sz="1400" dirty="0">
                <a:latin typeface="Calibri" panose="020F0502020204030204" pitchFamily="34" charset="0"/>
                <a:ea typeface="Calibri" panose="020F0502020204030204" pitchFamily="34" charset="0"/>
                <a:cs typeface="Times New Roman" panose="02020603050405020304" pitchFamily="18" charset="0"/>
              </a:rPr>
              <a:t>Stage 1: grants up to £40,000 for a feasibility study</a:t>
            </a:r>
          </a:p>
          <a:p>
            <a:pPr marL="342900" lvl="0" indent="-342900">
              <a:lnSpc>
                <a:spcPct val="107000"/>
              </a:lnSpc>
              <a:buFont typeface="Wingdings" panose="05000000000000000000" pitchFamily="2" charset="2"/>
              <a:buChar char="Ø"/>
            </a:pPr>
            <a:r>
              <a:rPr lang="en-GB" sz="1400" dirty="0">
                <a:latin typeface="Calibri" panose="020F0502020204030204" pitchFamily="34" charset="0"/>
                <a:ea typeface="Calibri" panose="020F0502020204030204" pitchFamily="34" charset="0"/>
                <a:cs typeface="Times New Roman" panose="02020603050405020304" pitchFamily="18" charset="0"/>
              </a:rPr>
              <a:t>Stage 2: Grants of us to £100,000 for business development and planning or feasibility schemes.</a:t>
            </a:r>
          </a:p>
          <a:p>
            <a:pPr marL="342900" lvl="0" indent="-342900">
              <a:lnSpc>
                <a:spcPct val="107000"/>
              </a:lnSpc>
              <a:buFont typeface="Arial" panose="020B0604020202020204" pitchFamily="34" charset="0"/>
              <a:buChar char="•"/>
            </a:pPr>
            <a:r>
              <a:rPr lang="en-GB" sz="2000" dirty="0">
                <a:latin typeface="Calibri" panose="020F0502020204030204" pitchFamily="34" charset="0"/>
                <a:ea typeface="Calibri" panose="020F0502020204030204" pitchFamily="34" charset="0"/>
                <a:cs typeface="Times New Roman" panose="02020603050405020304" pitchFamily="18" charset="0"/>
              </a:rPr>
              <a:t>The NEY Hub received:</a:t>
            </a:r>
          </a:p>
          <a:p>
            <a:pPr marL="342900" lvl="0" indent="-342900">
              <a:lnSpc>
                <a:spcPct val="107000"/>
              </a:lnSpc>
              <a:buFont typeface="Wingdings" panose="05000000000000000000" pitchFamily="2" charset="2"/>
              <a:buChar char="Ø"/>
            </a:pPr>
            <a:r>
              <a:rPr lang="en-GB" sz="1400" dirty="0">
                <a:latin typeface="Calibri" panose="020F0502020204030204" pitchFamily="34" charset="0"/>
                <a:ea typeface="Calibri" panose="020F0502020204030204" pitchFamily="34" charset="0"/>
                <a:cs typeface="Times New Roman" panose="02020603050405020304" pitchFamily="18" charset="0"/>
              </a:rPr>
              <a:t>41 applications for stage 1 funding, with 31 being successful, with an overall grant offer of £1,013,165</a:t>
            </a:r>
          </a:p>
          <a:p>
            <a:pPr marL="342900" lvl="0" indent="-342900">
              <a:lnSpc>
                <a:spcPct val="107000"/>
              </a:lnSpc>
              <a:buFont typeface="Wingdings" panose="05000000000000000000" pitchFamily="2" charset="2"/>
              <a:buChar char="Ø"/>
            </a:pPr>
            <a:r>
              <a:rPr lang="en-GB" sz="1400" dirty="0">
                <a:latin typeface="Calibri" panose="020F0502020204030204" pitchFamily="34" charset="0"/>
                <a:ea typeface="Calibri" panose="020F0502020204030204" pitchFamily="34" charset="0"/>
                <a:cs typeface="Times New Roman" panose="02020603050405020304" pitchFamily="18" charset="0"/>
              </a:rPr>
              <a:t>13 applications for stage 2 funding, with 10 being successful, with an overall grant offer of £699,380.</a:t>
            </a:r>
          </a:p>
          <a:p>
            <a:pPr marL="342900" lvl="0" indent="-342900">
              <a:lnSpc>
                <a:spcPct val="107000"/>
              </a:lnSpc>
              <a:buFont typeface="Arial" panose="020B0604020202020204" pitchFamily="34" charset="0"/>
              <a:buChar char="•"/>
            </a:pPr>
            <a:endParaRPr lang="en-GB"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4916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02EB-9C8D-4032-B421-4CA8665992D0}"/>
              </a:ext>
            </a:extLst>
          </p:cNvPr>
          <p:cNvSpPr>
            <a:spLocks noGrp="1"/>
          </p:cNvSpPr>
          <p:nvPr>
            <p:ph type="ctrTitle" idx="4294967295"/>
          </p:nvPr>
        </p:nvSpPr>
        <p:spPr>
          <a:xfrm>
            <a:off x="3543300" y="284822"/>
            <a:ext cx="4171950" cy="889000"/>
          </a:xfrm>
        </p:spPr>
        <p:txBody>
          <a:bodyPr>
            <a:normAutofit/>
          </a:bodyPr>
          <a:lstStyle/>
          <a:p>
            <a:r>
              <a:rPr lang="en-GB" sz="4400" dirty="0"/>
              <a:t>RCEF Case Studies</a:t>
            </a:r>
            <a:endParaRPr lang="en-GB" sz="4400" b="1" dirty="0"/>
          </a:p>
        </p:txBody>
      </p:sp>
      <p:sp>
        <p:nvSpPr>
          <p:cNvPr id="3" name="Subtitle 2">
            <a:extLst>
              <a:ext uri="{FF2B5EF4-FFF2-40B4-BE49-F238E27FC236}">
                <a16:creationId xmlns:a16="http://schemas.microsoft.com/office/drawing/2014/main" id="{78EF073C-BA1F-4147-B0BB-A62A4B2403F0}"/>
              </a:ext>
            </a:extLst>
          </p:cNvPr>
          <p:cNvSpPr>
            <a:spLocks noGrp="1"/>
          </p:cNvSpPr>
          <p:nvPr>
            <p:ph type="subTitle" idx="4294967295"/>
          </p:nvPr>
        </p:nvSpPr>
        <p:spPr>
          <a:xfrm>
            <a:off x="0" y="1428750"/>
            <a:ext cx="5629275" cy="4746625"/>
          </a:xfrm>
        </p:spPr>
        <p:txBody>
          <a:bodyPr>
            <a:normAutofit/>
          </a:bodyPr>
          <a:lstStyle/>
          <a:p>
            <a:pPr marL="342900" lvl="0" indent="-342900">
              <a:lnSpc>
                <a:spcPct val="107000"/>
              </a:lnSpc>
              <a:spcAft>
                <a:spcPts val="800"/>
              </a:spcAft>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7" name="Subtitle 2">
            <a:extLst>
              <a:ext uri="{FF2B5EF4-FFF2-40B4-BE49-F238E27FC236}">
                <a16:creationId xmlns:a16="http://schemas.microsoft.com/office/drawing/2014/main" id="{06A56033-DB5E-037C-9EDD-F74A3B7EF584}"/>
              </a:ext>
            </a:extLst>
          </p:cNvPr>
          <p:cNvSpPr txBox="1">
            <a:spLocks/>
          </p:cNvSpPr>
          <p:nvPr/>
        </p:nvSpPr>
        <p:spPr>
          <a:xfrm>
            <a:off x="236307" y="1188573"/>
            <a:ext cx="7366569" cy="5226978"/>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pPr>
            <a:r>
              <a:rPr lang="en-GB" sz="2000" u="sng" dirty="0" err="1">
                <a:ea typeface="Calibri" panose="020F0502020204030204" pitchFamily="34" charset="0"/>
                <a:cs typeface="Times New Roman" panose="02020603050405020304" pitchFamily="18" charset="0"/>
              </a:rPr>
              <a:t>Humshaugh</a:t>
            </a:r>
            <a:r>
              <a:rPr lang="en-GB" sz="2000" u="sng" dirty="0">
                <a:ea typeface="Calibri" panose="020F0502020204030204" pitchFamily="34" charset="0"/>
                <a:cs typeface="Times New Roman" panose="02020603050405020304" pitchFamily="18" charset="0"/>
              </a:rPr>
              <a:t> Net Zero CIC</a:t>
            </a:r>
          </a:p>
          <a:p>
            <a:pPr marL="342900" indent="-342900">
              <a:lnSpc>
                <a:spcPct val="107000"/>
              </a:lnSpc>
              <a:buFont typeface="Arial" panose="020B0604020202020204" pitchFamily="34" charset="0"/>
              <a:buChar char="•"/>
            </a:pPr>
            <a:r>
              <a:rPr lang="en-GB" sz="2000" dirty="0" err="1">
                <a:ea typeface="Calibri" panose="020F0502020204030204" pitchFamily="34" charset="0"/>
                <a:cs typeface="Times New Roman" panose="02020603050405020304" pitchFamily="18" charset="0"/>
              </a:rPr>
              <a:t>Humshaugh</a:t>
            </a:r>
            <a:r>
              <a:rPr lang="en-GB" sz="2000" dirty="0">
                <a:ea typeface="Calibri" panose="020F0502020204030204" pitchFamily="34" charset="0"/>
                <a:cs typeface="Times New Roman" panose="02020603050405020304" pitchFamily="18" charset="0"/>
              </a:rPr>
              <a:t> were successful for both stage 1 and stage 2 funding, with an overall grant award of £104,000 to develop their community solar project.</a:t>
            </a:r>
          </a:p>
          <a:p>
            <a:pPr marL="342900" indent="-342900">
              <a:lnSpc>
                <a:spcPct val="107000"/>
              </a:lnSpc>
              <a:buFont typeface="Arial" panose="020B0604020202020204" pitchFamily="34" charset="0"/>
              <a:buChar char="•"/>
            </a:pPr>
            <a:r>
              <a:rPr lang="en-GB" sz="2000" b="0" i="0" u="none" strike="noStrike" baseline="0" dirty="0" err="1">
                <a:solidFill>
                  <a:schemeClr val="tx1"/>
                </a:solidFill>
              </a:rPr>
              <a:t>Humshaugh</a:t>
            </a:r>
            <a:r>
              <a:rPr lang="en-GB" sz="2000" b="0" i="0" u="none" strike="noStrike" baseline="0" dirty="0">
                <a:solidFill>
                  <a:schemeClr val="tx1"/>
                </a:solidFill>
              </a:rPr>
              <a:t> Net Zero CIC was formed to foster activities that would achieve Net Zero carbon emissions by 2030 in line with Northumberland County Council targets. </a:t>
            </a:r>
          </a:p>
          <a:p>
            <a:pPr marL="342900" indent="-342900">
              <a:lnSpc>
                <a:spcPct val="107000"/>
              </a:lnSpc>
              <a:buFont typeface="Arial" panose="020B0604020202020204" pitchFamily="34" charset="0"/>
              <a:buChar char="•"/>
            </a:pPr>
            <a:r>
              <a:rPr lang="en-GB" sz="2000" b="0" i="0" u="none" strike="noStrike" baseline="0" dirty="0">
                <a:solidFill>
                  <a:schemeClr val="tx1"/>
                </a:solidFill>
              </a:rPr>
              <a:t>With over 50 members, in a parish with about 350 households and a population of 600, their RCEF project identified an opportunity to develop a PV project on low grade agricultural land within </a:t>
            </a:r>
            <a:r>
              <a:rPr lang="en-GB" sz="2000" b="0" i="0" u="none" strike="noStrike" baseline="0" dirty="0" err="1">
                <a:solidFill>
                  <a:schemeClr val="tx1"/>
                </a:solidFill>
              </a:rPr>
              <a:t>Humshaugh</a:t>
            </a:r>
            <a:r>
              <a:rPr lang="en-GB" sz="2000" b="0" i="0" u="none" strike="noStrike" baseline="0" dirty="0">
                <a:solidFill>
                  <a:schemeClr val="tx1"/>
                </a:solidFill>
              </a:rPr>
              <a:t> parish. </a:t>
            </a:r>
          </a:p>
          <a:p>
            <a:pPr marL="342900" indent="-342900">
              <a:lnSpc>
                <a:spcPct val="107000"/>
              </a:lnSpc>
              <a:buFont typeface="Arial" panose="020B0604020202020204" pitchFamily="34" charset="0"/>
              <a:buChar char="•"/>
            </a:pPr>
            <a:r>
              <a:rPr lang="en-GB" sz="2000" b="0" i="0" u="none" strike="noStrike" baseline="0" dirty="0">
                <a:solidFill>
                  <a:schemeClr val="tx1"/>
                </a:solidFill>
              </a:rPr>
              <a:t>The project will supply the equivalent amount of electricity used by 150 households. </a:t>
            </a:r>
            <a:r>
              <a:rPr lang="en-GB" sz="1800" b="0" i="0" u="none" strike="noStrike" baseline="0" dirty="0">
                <a:solidFill>
                  <a:schemeClr val="tx1"/>
                </a:solidFill>
              </a:rPr>
              <a:t>	</a:t>
            </a:r>
          </a:p>
        </p:txBody>
      </p:sp>
      <p:pic>
        <p:nvPicPr>
          <p:cNvPr id="6" name="Picture 5">
            <a:extLst>
              <a:ext uri="{FF2B5EF4-FFF2-40B4-BE49-F238E27FC236}">
                <a16:creationId xmlns:a16="http://schemas.microsoft.com/office/drawing/2014/main" id="{104CEABC-2167-D152-4C9D-A14EF128E29F}"/>
              </a:ext>
            </a:extLst>
          </p:cNvPr>
          <p:cNvPicPr>
            <a:picLocks noChangeAspect="1"/>
          </p:cNvPicPr>
          <p:nvPr/>
        </p:nvPicPr>
        <p:blipFill>
          <a:blip r:embed="rId2"/>
          <a:stretch>
            <a:fillRect/>
          </a:stretch>
        </p:blipFill>
        <p:spPr>
          <a:xfrm>
            <a:off x="7949105" y="1063375"/>
            <a:ext cx="3324802" cy="2171691"/>
          </a:xfrm>
          <a:prstGeom prst="rect">
            <a:avLst/>
          </a:prstGeom>
        </p:spPr>
      </p:pic>
      <p:pic>
        <p:nvPicPr>
          <p:cNvPr id="9" name="Picture 8">
            <a:extLst>
              <a:ext uri="{FF2B5EF4-FFF2-40B4-BE49-F238E27FC236}">
                <a16:creationId xmlns:a16="http://schemas.microsoft.com/office/drawing/2014/main" id="{EAEA3B88-9CAF-42B5-0BAC-D325809E141A}"/>
              </a:ext>
            </a:extLst>
          </p:cNvPr>
          <p:cNvPicPr>
            <a:picLocks noChangeAspect="1"/>
          </p:cNvPicPr>
          <p:nvPr/>
        </p:nvPicPr>
        <p:blipFill>
          <a:blip r:embed="rId3"/>
          <a:stretch>
            <a:fillRect/>
          </a:stretch>
        </p:blipFill>
        <p:spPr>
          <a:xfrm>
            <a:off x="7949104" y="3531642"/>
            <a:ext cx="3324802" cy="2217337"/>
          </a:xfrm>
          <a:prstGeom prst="rect">
            <a:avLst/>
          </a:prstGeom>
        </p:spPr>
      </p:pic>
    </p:spTree>
    <p:extLst>
      <p:ext uri="{BB962C8B-B14F-4D97-AF65-F5344CB8AC3E}">
        <p14:creationId xmlns:p14="http://schemas.microsoft.com/office/powerpoint/2010/main" val="1718087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E160-4EEA-4C36-B39D-3AFFF9ED46E4}"/>
              </a:ext>
            </a:extLst>
          </p:cNvPr>
          <p:cNvSpPr>
            <a:spLocks noGrp="1"/>
          </p:cNvSpPr>
          <p:nvPr>
            <p:ph type="ctrTitle" idx="4294967295"/>
          </p:nvPr>
        </p:nvSpPr>
        <p:spPr>
          <a:xfrm>
            <a:off x="3755231" y="179763"/>
            <a:ext cx="4186518" cy="1439863"/>
          </a:xfrm>
        </p:spPr>
        <p:txBody>
          <a:bodyPr/>
          <a:lstStyle/>
          <a:p>
            <a:r>
              <a:rPr lang="en-GB" sz="4400" dirty="0"/>
              <a:t>RCEF Case Studies</a:t>
            </a:r>
            <a:endParaRPr lang="en-GB" dirty="0"/>
          </a:p>
        </p:txBody>
      </p:sp>
      <p:sp>
        <p:nvSpPr>
          <p:cNvPr id="3" name="Subtitle 2">
            <a:extLst>
              <a:ext uri="{FF2B5EF4-FFF2-40B4-BE49-F238E27FC236}">
                <a16:creationId xmlns:a16="http://schemas.microsoft.com/office/drawing/2014/main" id="{92D32BFC-11A8-466F-B2CB-5F42F5A18666}"/>
              </a:ext>
            </a:extLst>
          </p:cNvPr>
          <p:cNvSpPr>
            <a:spLocks noGrp="1"/>
          </p:cNvSpPr>
          <p:nvPr>
            <p:ph type="subTitle" idx="4294967295"/>
          </p:nvPr>
        </p:nvSpPr>
        <p:spPr>
          <a:xfrm>
            <a:off x="0" y="1150938"/>
            <a:ext cx="7510463" cy="4695825"/>
          </a:xfrm>
        </p:spPr>
        <p:txBody>
          <a:bodyPr>
            <a:normAutofit/>
          </a:bodyPr>
          <a:lstStyle/>
          <a:p>
            <a:endParaRPr lang="en-GB" dirty="0"/>
          </a:p>
          <a:p>
            <a:endParaRPr lang="en-GB" dirty="0"/>
          </a:p>
        </p:txBody>
      </p:sp>
      <p:sp>
        <p:nvSpPr>
          <p:cNvPr id="4" name="Subtitle 2">
            <a:extLst>
              <a:ext uri="{FF2B5EF4-FFF2-40B4-BE49-F238E27FC236}">
                <a16:creationId xmlns:a16="http://schemas.microsoft.com/office/drawing/2014/main" id="{6D8B772C-8237-A435-EA86-ACCB952956CB}"/>
              </a:ext>
            </a:extLst>
          </p:cNvPr>
          <p:cNvSpPr txBox="1">
            <a:spLocks/>
          </p:cNvSpPr>
          <p:nvPr/>
        </p:nvSpPr>
        <p:spPr>
          <a:xfrm>
            <a:off x="604463" y="1303106"/>
            <a:ext cx="7510409" cy="469529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p>
        </p:txBody>
      </p:sp>
      <p:sp>
        <p:nvSpPr>
          <p:cNvPr id="5" name="Subtitle 2">
            <a:extLst>
              <a:ext uri="{FF2B5EF4-FFF2-40B4-BE49-F238E27FC236}">
                <a16:creationId xmlns:a16="http://schemas.microsoft.com/office/drawing/2014/main" id="{F7BCFA84-849C-F88E-3117-A12C21A68290}"/>
              </a:ext>
            </a:extLst>
          </p:cNvPr>
          <p:cNvSpPr txBox="1">
            <a:spLocks/>
          </p:cNvSpPr>
          <p:nvPr/>
        </p:nvSpPr>
        <p:spPr>
          <a:xfrm>
            <a:off x="248647" y="1159500"/>
            <a:ext cx="5823232" cy="5163216"/>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pPr>
            <a:r>
              <a:rPr lang="en-GB" sz="1600" u="sng" dirty="0">
                <a:solidFill>
                  <a:schemeClr val="tx1"/>
                </a:solidFill>
                <a:ea typeface="Calibri" panose="020F0502020204030204" pitchFamily="34" charset="0"/>
                <a:cs typeface="Times New Roman" panose="02020603050405020304" pitchFamily="18" charset="0"/>
              </a:rPr>
              <a:t>Circular Malton and Norton CIC</a:t>
            </a:r>
          </a:p>
          <a:p>
            <a:pPr marL="342900" indent="-342900">
              <a:lnSpc>
                <a:spcPct val="107000"/>
              </a:lnSpc>
              <a:buFont typeface="Arial" panose="020B0604020202020204" pitchFamily="34" charset="0"/>
              <a:buChar char="•"/>
            </a:pPr>
            <a:r>
              <a:rPr lang="en-GB" sz="1700" dirty="0">
                <a:solidFill>
                  <a:schemeClr val="tx1"/>
                </a:solidFill>
                <a:ea typeface="Calibri" panose="020F0502020204030204" pitchFamily="34" charset="0"/>
                <a:cs typeface="Times New Roman" panose="02020603050405020304" pitchFamily="18" charset="0"/>
              </a:rPr>
              <a:t>Circular Malton were successful for both stage 1 and stage 2 funding, with an overall grant award of £140,000 to develop their Mixed Feedstock Anaerobic Digestor.</a:t>
            </a:r>
          </a:p>
          <a:p>
            <a:pPr marL="342900" indent="-342900">
              <a:lnSpc>
                <a:spcPct val="107000"/>
              </a:lnSpc>
              <a:buFont typeface="Arial" panose="020B0604020202020204" pitchFamily="34" charset="0"/>
              <a:buChar char="•"/>
            </a:pPr>
            <a:r>
              <a:rPr lang="en-GB" sz="1700" b="0" i="0" u="none" strike="noStrike" baseline="0" dirty="0">
                <a:solidFill>
                  <a:schemeClr val="tx1"/>
                </a:solidFill>
              </a:rPr>
              <a:t>Circular Malton’s development project has f</a:t>
            </a:r>
            <a:r>
              <a:rPr lang="en-GB" sz="1700" b="0" i="0" dirty="0">
                <a:solidFill>
                  <a:schemeClr val="tx1"/>
                </a:solidFill>
                <a:effectLst/>
              </a:rPr>
              <a:t>ocused on developing an anaerobic digester in two towns to help break down biodegradable material to create renewable energy.</a:t>
            </a:r>
          </a:p>
          <a:p>
            <a:pPr marL="342900" indent="-342900">
              <a:lnSpc>
                <a:spcPct val="107000"/>
              </a:lnSpc>
              <a:buFont typeface="Arial" panose="020B0604020202020204" pitchFamily="34" charset="0"/>
              <a:buChar char="•"/>
            </a:pPr>
            <a:r>
              <a:rPr lang="en-GB" sz="1700" b="0" i="0" dirty="0">
                <a:solidFill>
                  <a:schemeClr val="tx1"/>
                </a:solidFill>
                <a:effectLst/>
              </a:rPr>
              <a:t>It is envisaged the project will create local jobs, local businesses will improve their carbon footprint and any surplus generated from this project will be reinvested into future energy excellence projects in the area.</a:t>
            </a:r>
          </a:p>
          <a:p>
            <a:pPr marL="342900" indent="-342900">
              <a:lnSpc>
                <a:spcPct val="107000"/>
              </a:lnSpc>
              <a:buFont typeface="Arial" panose="020B0604020202020204" pitchFamily="34" charset="0"/>
              <a:buChar char="•"/>
            </a:pPr>
            <a:r>
              <a:rPr lang="en-GB" sz="1700" b="0" i="0" dirty="0">
                <a:solidFill>
                  <a:schemeClr val="tx1"/>
                </a:solidFill>
                <a:effectLst/>
              </a:rPr>
              <a:t>The community has rallied behind the project, with 78% of local people coming out in favour of the ideas. Projections also show it is likely to create a minimum of 14 new local jobs. Those behind the project hope it will be a beacon for educating visitors on the circular economy, championing ‘Zero food waste from Yorkshire’s food capital’.</a:t>
            </a:r>
            <a:endParaRPr lang="en-GB" sz="1700" dirty="0">
              <a:solidFill>
                <a:schemeClr val="tx1"/>
              </a:solidFill>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CE68D61-ED94-6894-89EB-82FAEB94FBCA}"/>
              </a:ext>
            </a:extLst>
          </p:cNvPr>
          <p:cNvPicPr>
            <a:picLocks noChangeAspect="1"/>
          </p:cNvPicPr>
          <p:nvPr/>
        </p:nvPicPr>
        <p:blipFill>
          <a:blip r:embed="rId2"/>
          <a:stretch>
            <a:fillRect/>
          </a:stretch>
        </p:blipFill>
        <p:spPr>
          <a:xfrm>
            <a:off x="6132463" y="4298506"/>
            <a:ext cx="2370182" cy="2167816"/>
          </a:xfrm>
          <a:prstGeom prst="rect">
            <a:avLst/>
          </a:prstGeom>
        </p:spPr>
      </p:pic>
      <p:pic>
        <p:nvPicPr>
          <p:cNvPr id="10" name="Picture 9">
            <a:extLst>
              <a:ext uri="{FF2B5EF4-FFF2-40B4-BE49-F238E27FC236}">
                <a16:creationId xmlns:a16="http://schemas.microsoft.com/office/drawing/2014/main" id="{4C748314-8D39-9377-8E8A-05F2574B9171}"/>
              </a:ext>
            </a:extLst>
          </p:cNvPr>
          <p:cNvPicPr>
            <a:picLocks noChangeAspect="1"/>
          </p:cNvPicPr>
          <p:nvPr/>
        </p:nvPicPr>
        <p:blipFill>
          <a:blip r:embed="rId3"/>
          <a:stretch>
            <a:fillRect/>
          </a:stretch>
        </p:blipFill>
        <p:spPr>
          <a:xfrm>
            <a:off x="6132463" y="1093465"/>
            <a:ext cx="5383448" cy="2911932"/>
          </a:xfrm>
          <a:prstGeom prst="rect">
            <a:avLst/>
          </a:prstGeom>
        </p:spPr>
      </p:pic>
    </p:spTree>
    <p:extLst>
      <p:ext uri="{BB962C8B-B14F-4D97-AF65-F5344CB8AC3E}">
        <p14:creationId xmlns:p14="http://schemas.microsoft.com/office/powerpoint/2010/main" val="4199837073"/>
      </p:ext>
    </p:extLst>
  </p:cSld>
  <p:clrMapOvr>
    <a:masterClrMapping/>
  </p:clrMapOvr>
</p:sld>
</file>

<file path=ppt/theme/theme1.xml><?xml version="1.0" encoding="utf-8"?>
<a:theme xmlns:a="http://schemas.openxmlformats.org/drawingml/2006/main" name="1_Office Theme">
  <a:themeElements>
    <a:clrScheme name="NEY 1">
      <a:dk1>
        <a:srgbClr val="000000"/>
      </a:dk1>
      <a:lt1>
        <a:srgbClr val="FFFFFF"/>
      </a:lt1>
      <a:dk2>
        <a:srgbClr val="004141"/>
      </a:dk2>
      <a:lt2>
        <a:srgbClr val="E7E6E6"/>
      </a:lt2>
      <a:accent1>
        <a:srgbClr val="F08719"/>
      </a:accent1>
      <a:accent2>
        <a:srgbClr val="AABE32"/>
      </a:accent2>
      <a:accent3>
        <a:srgbClr val="B174B3"/>
      </a:accent3>
      <a:accent4>
        <a:srgbClr val="23B2AC"/>
      </a:accent4>
      <a:accent5>
        <a:srgbClr val="E16B6B"/>
      </a:accent5>
      <a:accent6>
        <a:srgbClr val="2C7380"/>
      </a:accent6>
      <a:hlink>
        <a:srgbClr val="004141"/>
      </a:hlink>
      <a:folHlink>
        <a:srgbClr val="5759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NEY 1">
      <a:dk1>
        <a:srgbClr val="000000"/>
      </a:dk1>
      <a:lt1>
        <a:srgbClr val="FFFFFF"/>
      </a:lt1>
      <a:dk2>
        <a:srgbClr val="004141"/>
      </a:dk2>
      <a:lt2>
        <a:srgbClr val="E7E6E6"/>
      </a:lt2>
      <a:accent1>
        <a:srgbClr val="F08719"/>
      </a:accent1>
      <a:accent2>
        <a:srgbClr val="AABE32"/>
      </a:accent2>
      <a:accent3>
        <a:srgbClr val="B174B3"/>
      </a:accent3>
      <a:accent4>
        <a:srgbClr val="23B2AC"/>
      </a:accent4>
      <a:accent5>
        <a:srgbClr val="E16B6B"/>
      </a:accent5>
      <a:accent6>
        <a:srgbClr val="2C7380"/>
      </a:accent6>
      <a:hlink>
        <a:srgbClr val="004141"/>
      </a:hlink>
      <a:folHlink>
        <a:srgbClr val="5759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3B37C370094A947B45A665807D95A87" ma:contentTypeVersion="29" ma:contentTypeDescription="Create a new document." ma:contentTypeScope="" ma:versionID="01d97a06b5e695cf0457bf3342bb977e">
  <xsd:schema xmlns:xsd="http://www.w3.org/2001/XMLSchema" xmlns:xs="http://www.w3.org/2001/XMLSchema" xmlns:p="http://schemas.microsoft.com/office/2006/metadata/properties" xmlns:ns1="c51e0c16-3c70-4bed-930f-b02839d0dd8b" xmlns:ns3="5f308053-a768-43f1-bf66-06210bb74c0d" targetNamespace="http://schemas.microsoft.com/office/2006/metadata/properties" ma:root="true" ma:fieldsID="d7c2235b88ac9abb34b0b2e78184de51" ns1:_="" ns3:_="">
    <xsd:import namespace="c51e0c16-3c70-4bed-930f-b02839d0dd8b"/>
    <xsd:import namespace="5f308053-a768-43f1-bf66-06210bb74c0d"/>
    <xsd:element name="properties">
      <xsd:complexType>
        <xsd:sequence>
          <xsd:element name="documentManagement">
            <xsd:complexType>
              <xsd:all>
                <xsd:element ref="ns1:Review_x0020_Status" minOccurs="0"/>
                <xsd:element ref="ns1:Link" minOccurs="0"/>
                <xsd:element ref="ns1:_Flow_SignoffStatus" minOccurs="0"/>
                <xsd:element ref="ns1:MigrationWizId" minOccurs="0"/>
                <xsd:element ref="ns1:MigrationWizIdPermissions" minOccurs="0"/>
                <xsd:element ref="ns1:MigrationWizIdPermissionLevels" minOccurs="0"/>
                <xsd:element ref="ns1:MigrationWizIdDocumentLibraryPermissions" minOccurs="0"/>
                <xsd:element ref="ns1:MigrationWizIdSecurityGroups" minOccurs="0"/>
                <xsd:element ref="ns1:MediaServiceMetadata" minOccurs="0"/>
                <xsd:element ref="ns1:MediaServiceFastMetadata" minOccurs="0"/>
                <xsd:element ref="ns1:MediaServiceDateTaken" minOccurs="0"/>
                <xsd:element ref="ns1:MediaServiceAutoKeyPoints" minOccurs="0"/>
                <xsd:element ref="ns1:MediaServiceKeyPoints" minOccurs="0"/>
                <xsd:element ref="ns1:MediaServiceAutoTags" minOccurs="0"/>
                <xsd:element ref="ns1:MediaServiceOCR" minOccurs="0"/>
                <xsd:element ref="ns1:MediaServiceGenerationTime" minOccurs="0"/>
                <xsd:element ref="ns1:MediaServiceEventHashCode" minOccurs="0"/>
                <xsd:element ref="ns1:MediaServiceLocation" minOccurs="0"/>
                <xsd:element ref="ns3:SharedWithUsers" minOccurs="0"/>
                <xsd:element ref="ns3:SharedWithDetails" minOccurs="0"/>
                <xsd:element ref="ns1:MediaLengthInSeconds" minOccurs="0"/>
                <xsd:element ref="ns1:lcf76f155ced4ddcb4097134ff3c332f" minOccurs="0"/>
                <xsd:element ref="ns3:TaxCatchAll" minOccurs="0"/>
                <xsd:element ref="ns1:MediaServiceObjectDetectorVersions" minOccurs="0"/>
                <xsd:element ref="ns1:Progres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1e0c16-3c70-4bed-930f-b02839d0dd8b" elementFormDefault="qualified">
    <xsd:import namespace="http://schemas.microsoft.com/office/2006/documentManagement/types"/>
    <xsd:import namespace="http://schemas.microsoft.com/office/infopath/2007/PartnerControls"/>
    <xsd:element name="Review_x0020_Status" ma:index="0" nillable="true" ma:displayName="Review Status" ma:format="Dropdown" ma:internalName="Review_x0020_Status">
      <xsd:complexType>
        <xsd:complexContent>
          <xsd:extension base="dms:MultiChoiceFillIn">
            <xsd:sequence>
              <xsd:element name="Value" maxOccurs="unbounded" minOccurs="0" nillable="true">
                <xsd:simpleType>
                  <xsd:union memberTypes="dms:Text">
                    <xsd:simpleType>
                      <xsd:restriction base="dms:Choice">
                        <xsd:enumeration value="In Process"/>
                        <xsd:enumeration value="In Review"/>
                        <xsd:enumeration value="Signed Off"/>
                      </xsd:restriction>
                    </xsd:simpleType>
                  </xsd:union>
                </xsd:simpleType>
              </xsd:element>
            </xsd:sequence>
          </xsd:extension>
        </xsd:complexContent>
      </xsd:complexType>
    </xsd:element>
    <xsd:element name="Link" ma:index="4" nillable="true" ma:displayName="Link" ma:format="Hyperlink" ma:internalName="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Flow_SignoffStatus" ma:index="5" nillable="true" ma:displayName="Sign-off status" ma:hidden="true" ma:internalName="Sign_x002d_off_x0020_status" ma:readOnly="false">
      <xsd:simpleType>
        <xsd:restriction base="dms:Text"/>
      </xsd:simpleType>
    </xsd:element>
    <xsd:element name="MigrationWizId" ma:index="8" nillable="true" ma:displayName="MigrationWizId" ma:hidden="true" ma:internalName="MigrationWizId" ma:readOnly="false">
      <xsd:simpleType>
        <xsd:restriction base="dms:Text"/>
      </xsd:simpleType>
    </xsd:element>
    <xsd:element name="MigrationWizIdPermissions" ma:index="9" nillable="true" ma:displayName="MigrationWizIdPermissions" ma:hidden="true" ma:internalName="MigrationWizIdPermissions" ma:readOnly="false">
      <xsd:simpleType>
        <xsd:restriction base="dms:Text"/>
      </xsd:simpleType>
    </xsd:element>
    <xsd:element name="MigrationWizIdPermissionLevels" ma:index="10" nillable="true" ma:displayName="MigrationWizIdPermissionLevels" ma:hidden="true" ma:internalName="MigrationWizIdPermissionLevels" ma:readOnly="false">
      <xsd:simpleType>
        <xsd:restriction base="dms:Text"/>
      </xsd:simpleType>
    </xsd:element>
    <xsd:element name="MigrationWizIdDocumentLibraryPermissions" ma:index="11" nillable="true" ma:displayName="MigrationWizIdDocumentLibraryPermissions" ma:hidden="true" ma:internalName="MigrationWizIdDocumentLibraryPermissions" ma:readOnly="false">
      <xsd:simpleType>
        <xsd:restriction base="dms:Text"/>
      </xsd:simpleType>
    </xsd:element>
    <xsd:element name="MigrationWizIdSecurityGroups" ma:index="12" nillable="true" ma:displayName="MigrationWizIdSecurityGroups" ma:hidden="true" ma:internalName="MigrationWizIdSecurityGroups" ma:readOnly="false">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AutoTags" ma:index="18" nillable="true" ma:displayName="Tags" ma:hidden="true" ma:internalName="MediaServiceAutoTags" ma:readOnly="true">
      <xsd:simpleType>
        <xsd:restriction base="dms:Text"/>
      </xsd:simpleType>
    </xsd:element>
    <xsd:element name="MediaServiceOCR" ma:index="19" nillable="true" ma:displayName="Extracted Text" ma:hidden="true" ma:internalName="MediaServiceOCR" ma:readOnly="true">
      <xsd:simpleType>
        <xsd:restriction base="dms:Note"/>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hidden="true" ma:internalName="MediaServiceLocation" ma:readOnly="true">
      <xsd:simpleType>
        <xsd:restriction base="dms:Text"/>
      </xsd:simpleType>
    </xsd:element>
    <xsd:element name="MediaLengthInSeconds" ma:index="26" nillable="true" ma:displayName="Length (seconds)" ma:hidden="true"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34afddb5-dc7d-4a25-90c0-e68c37b0a6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Progress" ma:index="33" nillable="true" ma:displayName="Progress" ma:default="In Review" ma:description="Where is this document in process" ma:format="Dropdown" ma:internalName="Progress">
      <xsd:simpleType>
        <xsd:restriction base="dms:Choice">
          <xsd:enumeration value="In Review"/>
          <xsd:enumeration value="With TVCA Comm"/>
          <xsd:enumeration value="Live on Website"/>
          <xsd:enumeration value="Archived"/>
        </xsd:restriction>
      </xsd:simpleType>
    </xsd:element>
  </xsd:schema>
  <xsd:schema xmlns:xsd="http://www.w3.org/2001/XMLSchema" xmlns:xs="http://www.w3.org/2001/XMLSchema" xmlns:dms="http://schemas.microsoft.com/office/2006/documentManagement/types" xmlns:pc="http://schemas.microsoft.com/office/infopath/2007/PartnerControls" targetNamespace="5f308053-a768-43f1-bf66-06210bb74c0d" elementFormDefault="qualified">
    <xsd:import namespace="http://schemas.microsoft.com/office/2006/documentManagement/types"/>
    <xsd:import namespace="http://schemas.microsoft.com/office/infopath/2007/PartnerControls"/>
    <xsd:element name="SharedWithUsers" ma:index="2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hidden="true" ma:internalName="SharedWithDetails" ma:readOnly="true">
      <xsd:simpleType>
        <xsd:restriction base="dms:Note"/>
      </xsd:simpleType>
    </xsd:element>
    <xsd:element name="TaxCatchAll" ma:index="29" nillable="true" ma:displayName="Taxonomy Catch All Column" ma:hidden="true" ma:list="{43247f23-7141-4778-a08d-7843529ef0d0}" ma:internalName="TaxCatchAll" ma:readOnly="false" ma:showField="CatchAllData" ma:web="5f308053-a768-43f1-bf66-06210bb74c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E3D89C-246B-41A3-ABE3-3E15B7C66E1A}">
  <ds:schemaRefs>
    <ds:schemaRef ds:uri="http://schemas.microsoft.com/sharepoint/v3/contenttype/forms"/>
  </ds:schemaRefs>
</ds:datastoreItem>
</file>

<file path=customXml/itemProps2.xml><?xml version="1.0" encoding="utf-8"?>
<ds:datastoreItem xmlns:ds="http://schemas.openxmlformats.org/officeDocument/2006/customXml" ds:itemID="{293153D9-9E2D-4193-A129-C6CEA81DE9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1e0c16-3c70-4bed-930f-b02839d0dd8b"/>
    <ds:schemaRef ds:uri="5f308053-a768-43f1-bf66-06210bb74c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1509</TotalTime>
  <Words>1690</Words>
  <Application>Microsoft Office PowerPoint</Application>
  <PresentationFormat>Widescreen</PresentationFormat>
  <Paragraphs>120</Paragraphs>
  <Slides>16</Slides>
  <Notes>2</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1_Office Theme</vt:lpstr>
      <vt:lpstr>2_Office Theme</vt:lpstr>
      <vt:lpstr>What part does Community Energy play in Local Area Energy Planning?</vt:lpstr>
      <vt:lpstr>Where does Community Energy fit into Local Area Energy Planning?</vt:lpstr>
      <vt:lpstr>What are the benefits of involving Community Energy in Local Area Energy Panning?</vt:lpstr>
      <vt:lpstr>What are the barriers to Community Energy Groups being involved with Local Area Energy Planning?</vt:lpstr>
      <vt:lpstr>What can be done to overcome these barriers?</vt:lpstr>
      <vt:lpstr>How is the Hub supporting Community Energy?</vt:lpstr>
      <vt:lpstr>Rural Community Energy Fund </vt:lpstr>
      <vt:lpstr>RCEF Case Studies</vt:lpstr>
      <vt:lpstr>RCEF Case Studies</vt:lpstr>
      <vt:lpstr>Energy Project Enabling Fund Round 1</vt:lpstr>
      <vt:lpstr>Energy Project Enabling Fund Round 2</vt:lpstr>
      <vt:lpstr>EPEF Case Studies</vt:lpstr>
      <vt:lpstr>EPEF Case Studies</vt:lpstr>
      <vt:lpstr>Community Energy Workstream 23-25</vt:lpstr>
      <vt:lpstr>Community Energy Fund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Dickinson</dc:creator>
  <cp:lastModifiedBy>Abbie Raynes</cp:lastModifiedBy>
  <cp:revision>37</cp:revision>
  <dcterms:created xsi:type="dcterms:W3CDTF">2021-03-17T14:30:56Z</dcterms:created>
  <dcterms:modified xsi:type="dcterms:W3CDTF">2023-10-19T07:33:11Z</dcterms:modified>
</cp:coreProperties>
</file>