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48" r:id="rId5"/>
    <p:sldMasterId id="2147483717" r:id="rId6"/>
    <p:sldMasterId id="2147483731" r:id="rId7"/>
    <p:sldMasterId id="2147483736" r:id="rId8"/>
    <p:sldMasterId id="2147483744" r:id="rId9"/>
    <p:sldMasterId id="2147483753" r:id="rId10"/>
    <p:sldMasterId id="2147483762" r:id="rId11"/>
    <p:sldMasterId id="2147483766" r:id="rId12"/>
  </p:sldMasterIdLst>
  <p:notesMasterIdLst>
    <p:notesMasterId r:id="rId31"/>
  </p:notesMasterIdLst>
  <p:handoutMasterIdLst>
    <p:handoutMasterId r:id="rId32"/>
  </p:handoutMasterIdLst>
  <p:sldIdLst>
    <p:sldId id="256" r:id="rId13"/>
    <p:sldId id="1206" r:id="rId14"/>
    <p:sldId id="266" r:id="rId15"/>
    <p:sldId id="317" r:id="rId16"/>
    <p:sldId id="2146847031" r:id="rId17"/>
    <p:sldId id="307" r:id="rId18"/>
    <p:sldId id="2146847032" r:id="rId19"/>
    <p:sldId id="2146847033" r:id="rId20"/>
    <p:sldId id="2146846998" r:id="rId21"/>
    <p:sldId id="260" r:id="rId22"/>
    <p:sldId id="1131" r:id="rId23"/>
    <p:sldId id="2146846999" r:id="rId24"/>
    <p:sldId id="2146847029" r:id="rId25"/>
    <p:sldId id="2146846985" r:id="rId26"/>
    <p:sldId id="259" r:id="rId27"/>
    <p:sldId id="263" r:id="rId28"/>
    <p:sldId id="2146847030" r:id="rId29"/>
    <p:sldId id="284" r:id="rId30"/>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0B24B3-BD33-49B5-AAEF-653095B7EEC7}">
          <p14:sldIdLst>
            <p14:sldId id="256"/>
            <p14:sldId id="1206"/>
            <p14:sldId id="266"/>
            <p14:sldId id="317"/>
            <p14:sldId id="2146847031"/>
            <p14:sldId id="307"/>
            <p14:sldId id="2146847032"/>
            <p14:sldId id="2146847033"/>
            <p14:sldId id="2146846998"/>
            <p14:sldId id="260"/>
            <p14:sldId id="1131"/>
            <p14:sldId id="2146846999"/>
            <p14:sldId id="2146847029"/>
            <p14:sldId id="2146846985"/>
            <p14:sldId id="259"/>
            <p14:sldId id="263"/>
            <p14:sldId id="2146847030"/>
            <p14:sldId id="2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th Owen" initials="KO" lastIdx="10" clrIdx="0">
    <p:extLst>
      <p:ext uri="{19B8F6BF-5375-455C-9EA6-DF929625EA0E}">
        <p15:presenceInfo xmlns:p15="http://schemas.microsoft.com/office/powerpoint/2012/main" userId="S::kowen@northerngas.co.uk::ec111896-b8e4-4f66-bd12-f89f013e2d96" providerId="AD"/>
      </p:ext>
    </p:extLst>
  </p:cmAuthor>
  <p:cmAuthor id="2" name="Ashley Muldrew" initials="AM" lastIdx="6" clrIdx="1">
    <p:extLst>
      <p:ext uri="{19B8F6BF-5375-455C-9EA6-DF929625EA0E}">
        <p15:presenceInfo xmlns:p15="http://schemas.microsoft.com/office/powerpoint/2012/main" userId="S-1-5-21-2172805745-3842149095-1109158833-20667" providerId="AD"/>
      </p:ext>
    </p:extLst>
  </p:cmAuthor>
  <p:cmAuthor id="3" name="Greg Dodd" initials="GD" lastIdx="3" clrIdx="2">
    <p:extLst>
      <p:ext uri="{19B8F6BF-5375-455C-9EA6-DF929625EA0E}">
        <p15:presenceInfo xmlns:p15="http://schemas.microsoft.com/office/powerpoint/2012/main" userId="S-1-5-21-2172805745-3842149095-1109158833-120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659"/>
    <a:srgbClr val="98C21E"/>
    <a:srgbClr val="FCF9E7"/>
    <a:srgbClr val="F9F3CB"/>
    <a:srgbClr val="5ABD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Lynch" userId="c2813864-8697-4c7f-ac95-7ce3f6ef693b" providerId="ADAL" clId="{FD9C96E7-701B-4220-A6A4-F94C64BE985F}"/>
    <pc:docChg chg="custSel modSld">
      <pc:chgData name="David Lynch" userId="c2813864-8697-4c7f-ac95-7ce3f6ef693b" providerId="ADAL" clId="{FD9C96E7-701B-4220-A6A4-F94C64BE985F}" dt="2023-10-10T09:53:00.071" v="0" actId="478"/>
      <pc:docMkLst>
        <pc:docMk/>
      </pc:docMkLst>
      <pc:sldChg chg="delSp mod">
        <pc:chgData name="David Lynch" userId="c2813864-8697-4c7f-ac95-7ce3f6ef693b" providerId="ADAL" clId="{FD9C96E7-701B-4220-A6A4-F94C64BE985F}" dt="2023-10-10T09:53:00.071" v="0" actId="478"/>
        <pc:sldMkLst>
          <pc:docMk/>
          <pc:sldMk cId="1279464186" sldId="2146846999"/>
        </pc:sldMkLst>
        <pc:picChg chg="del">
          <ac:chgData name="David Lynch" userId="c2813864-8697-4c7f-ac95-7ce3f6ef693b" providerId="ADAL" clId="{FD9C96E7-701B-4220-A6A4-F94C64BE985F}" dt="2023-10-10T09:53:00.071" v="0" actId="478"/>
          <ac:picMkLst>
            <pc:docMk/>
            <pc:sldMk cId="1279464186" sldId="2146846999"/>
            <ac:picMk id="5" creationId="{92A3AE15-789B-CF21-155F-6248617E822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497DD7-3CC7-274E-A9F9-1D5EA147E159}"/>
              </a:ext>
            </a:extLst>
          </p:cNvPr>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a:extLst>
              <a:ext uri="{FF2B5EF4-FFF2-40B4-BE49-F238E27FC236}">
                <a16:creationId xmlns:a16="http://schemas.microsoft.com/office/drawing/2014/main" id="{E4FEEB95-B8A3-564F-9B28-B0FF94C5BD53}"/>
              </a:ext>
            </a:extLst>
          </p:cNvPr>
          <p:cNvSpPr>
            <a:spLocks noGrp="1"/>
          </p:cNvSpPr>
          <p:nvPr>
            <p:ph type="dt" sz="quarter" idx="1"/>
          </p:nvPr>
        </p:nvSpPr>
        <p:spPr>
          <a:xfrm>
            <a:off x="3902597" y="0"/>
            <a:ext cx="2985558" cy="502835"/>
          </a:xfrm>
          <a:prstGeom prst="rect">
            <a:avLst/>
          </a:prstGeom>
        </p:spPr>
        <p:txBody>
          <a:bodyPr vert="horz" lIns="96634" tIns="48317" rIns="96634" bIns="48317" rtlCol="0"/>
          <a:lstStyle>
            <a:lvl1pPr algn="r">
              <a:defRPr sz="1300"/>
            </a:lvl1pPr>
          </a:lstStyle>
          <a:p>
            <a:fld id="{E4858997-0998-5543-92D7-4BFC4468CCE7}" type="datetimeFigureOut">
              <a:rPr lang="en-US" smtClean="0"/>
              <a:t>10/10/2023</a:t>
            </a:fld>
            <a:endParaRPr lang="en-US"/>
          </a:p>
        </p:txBody>
      </p:sp>
      <p:sp>
        <p:nvSpPr>
          <p:cNvPr id="4" name="Footer Placeholder 3">
            <a:extLst>
              <a:ext uri="{FF2B5EF4-FFF2-40B4-BE49-F238E27FC236}">
                <a16:creationId xmlns:a16="http://schemas.microsoft.com/office/drawing/2014/main" id="{C1B26309-AD35-2640-90FA-97CF76F082FB}"/>
              </a:ext>
            </a:extLst>
          </p:cNvPr>
          <p:cNvSpPr>
            <a:spLocks noGrp="1"/>
          </p:cNvSpPr>
          <p:nvPr>
            <p:ph type="ftr" sz="quarter" idx="2"/>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1F7FA44E-3E7B-F648-9B48-3BD21B4E1A1D}"/>
              </a:ext>
            </a:extLst>
          </p:cNvPr>
          <p:cNvSpPr>
            <a:spLocks noGrp="1"/>
          </p:cNvSpPr>
          <p:nvPr>
            <p:ph type="sldNum" sz="quarter" idx="3"/>
          </p:nvPr>
        </p:nvSpPr>
        <p:spPr>
          <a:xfrm>
            <a:off x="3902597" y="9519055"/>
            <a:ext cx="2985558" cy="502834"/>
          </a:xfrm>
          <a:prstGeom prst="rect">
            <a:avLst/>
          </a:prstGeom>
        </p:spPr>
        <p:txBody>
          <a:bodyPr vert="horz" lIns="96634" tIns="48317" rIns="96634" bIns="48317" rtlCol="0" anchor="b"/>
          <a:lstStyle>
            <a:lvl1pPr algn="r">
              <a:defRPr sz="1300"/>
            </a:lvl1pPr>
          </a:lstStyle>
          <a:p>
            <a:fld id="{3BC9E61B-F1A6-0B4D-B896-5A80EC223BDE}" type="slidenum">
              <a:rPr lang="en-US" smtClean="0"/>
              <a:t>‹#›</a:t>
            </a:fld>
            <a:endParaRPr lang="en-US"/>
          </a:p>
        </p:txBody>
      </p:sp>
    </p:spTree>
    <p:extLst>
      <p:ext uri="{BB962C8B-B14F-4D97-AF65-F5344CB8AC3E}">
        <p14:creationId xmlns:p14="http://schemas.microsoft.com/office/powerpoint/2010/main" val="3659416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952C51ED-F1BA-A345-BD63-63310B2488D2}" type="datetimeFigureOut">
              <a:rPr lang="en-US" smtClean="0"/>
              <a:t>10/10/2023</a:t>
            </a:fld>
            <a:endParaRPr lang="en-US"/>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US"/>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B4E9DB71-6427-1845-AD42-BABFDF8A25AD}" type="slidenum">
              <a:rPr lang="en-US" smtClean="0"/>
              <a:t>‹#›</a:t>
            </a:fld>
            <a:endParaRPr lang="en-US"/>
          </a:p>
        </p:txBody>
      </p:sp>
    </p:spTree>
    <p:extLst>
      <p:ext uri="{BB962C8B-B14F-4D97-AF65-F5344CB8AC3E}">
        <p14:creationId xmlns:p14="http://schemas.microsoft.com/office/powerpoint/2010/main" val="390638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Northern Gas Networks are the Gas Distribution Network (GDN) for the North of England.</a:t>
            </a:r>
          </a:p>
          <a:p>
            <a:pPr marL="171450" indent="-171450">
              <a:buFont typeface="Arial" panose="020B0604020202020204" pitchFamily="34" charset="0"/>
              <a:buChar char="•"/>
            </a:pPr>
            <a:r>
              <a:rPr lang="en-GB" dirty="0"/>
              <a:t>We own and look after around 37,000km of gas pipe located within our network, and transport gas to approximately 2,7million people.</a:t>
            </a:r>
          </a:p>
          <a:p>
            <a:pPr marL="171450" indent="-171450">
              <a:buFont typeface="Arial" panose="020B0604020202020204" pitchFamily="34" charset="0"/>
              <a:buChar char="•"/>
            </a:pPr>
            <a:r>
              <a:rPr lang="en-GB" dirty="0"/>
              <a:t>At NGN we are committed to helping the UK reach it’s Net Zero target by 2050, and have been part of the research into what we can do to help stop climate change. We are led our own projects, as well as projects in collaboration with our partners to help understand how we can help. One of the main focuses in our industry at the moment is the potential to move to Hydrogen as a fuel of the future to replace Natural Gas (Methane).</a:t>
            </a:r>
          </a:p>
          <a:p>
            <a:pPr marL="171450" indent="-171450">
              <a:buFont typeface="Arial" panose="020B0604020202020204" pitchFamily="34" charset="0"/>
              <a:buChar char="•"/>
            </a:pPr>
            <a:r>
              <a:rPr lang="en-GB" dirty="0"/>
              <a:t>There are 1,300 people who work directly for NGN and then 800 people who work indirectly for us through dedicated service providers or companies in each region in our area.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E9DB71-6427-1845-AD42-BABFDF8A2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551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‘Beach to Meter’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204E22-FA5E-47D3-B4CD-0C770F640A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232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E9DB71-6427-1845-AD42-BABFDF8A25AD}" type="slidenum">
              <a:rPr lang="en-US" smtClean="0"/>
              <a:t>4</a:t>
            </a:fld>
            <a:endParaRPr lang="en-US"/>
          </a:p>
        </p:txBody>
      </p:sp>
    </p:spTree>
    <p:extLst>
      <p:ext uri="{BB962C8B-B14F-4D97-AF65-F5344CB8AC3E}">
        <p14:creationId xmlns:p14="http://schemas.microsoft.com/office/powerpoint/2010/main" val="1597709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E9DB71-6427-1845-AD42-BABFDF8A25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326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E9DB71-6427-1845-AD42-BABFDF8A25AD}" type="slidenum">
              <a:rPr lang="en-US" smtClean="0"/>
              <a:t>10</a:t>
            </a:fld>
            <a:endParaRPr lang="en-US"/>
          </a:p>
        </p:txBody>
      </p:sp>
    </p:spTree>
    <p:extLst>
      <p:ext uri="{BB962C8B-B14F-4D97-AF65-F5344CB8AC3E}">
        <p14:creationId xmlns:p14="http://schemas.microsoft.com/office/powerpoint/2010/main" val="1500753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a:t>The CEV is a development of four to five homes [much depends of the cost and available funding], to create housing infrastructure reflective of existing housing stock across the north. If funding permits we also intend the fifth home to reflect a future home design so we capture the full spectrum of challenge facing communities needing to reduce their energy demand and their carbon output.</a:t>
            </a:r>
          </a:p>
          <a:p>
            <a:pPr defTabSz="966338">
              <a:defRPr/>
            </a:pPr>
            <a:endParaRPr lang="en-GB"/>
          </a:p>
          <a:p>
            <a:pPr defTabSz="966338">
              <a:defRPr/>
            </a:pPr>
            <a:r>
              <a:rPr lang="en-GB"/>
              <a:t>The CEV will demonstrate </a:t>
            </a:r>
          </a:p>
          <a:p>
            <a:pPr marL="181188" indent="-181188" defTabSz="966338">
              <a:buFont typeface="Arial" panose="020B0604020202020204" pitchFamily="34" charset="0"/>
              <a:buChar char="•"/>
              <a:defRPr/>
            </a:pPr>
            <a:r>
              <a:rPr lang="en-GB"/>
              <a:t>Low carbon heating technologies </a:t>
            </a:r>
          </a:p>
          <a:p>
            <a:pPr marL="181188" indent="-181188" defTabSz="966338">
              <a:buFont typeface="Arial" panose="020B0604020202020204" pitchFamily="34" charset="0"/>
              <a:buChar char="•"/>
              <a:defRPr/>
            </a:pPr>
            <a:r>
              <a:rPr lang="en-GB"/>
              <a:t>home based solutions, </a:t>
            </a:r>
          </a:p>
          <a:p>
            <a:pPr marL="181188" indent="-181188" defTabSz="966338">
              <a:buFont typeface="Arial" panose="020B0604020202020204" pitchFamily="34" charset="0"/>
              <a:buChar char="•"/>
              <a:defRPr/>
            </a:pPr>
            <a:r>
              <a:rPr lang="en-GB"/>
              <a:t>Digital technologies</a:t>
            </a:r>
          </a:p>
          <a:p>
            <a:pPr defTabSz="966338">
              <a:defRPr/>
            </a:pPr>
            <a:endParaRPr lang="en-GB"/>
          </a:p>
          <a:p>
            <a:pPr defTabSz="966338">
              <a:defRPr/>
            </a:pPr>
            <a:r>
              <a:rPr lang="en-GB"/>
              <a:t>with a focus [from NGN] on vulnerable customers and the role digital technology can play to support such.</a:t>
            </a:r>
          </a:p>
          <a:p>
            <a:pPr defTabSz="966338">
              <a:defRPr/>
            </a:pPr>
            <a:endParaRPr lang="en-GB"/>
          </a:p>
          <a:p>
            <a:pPr defTabSz="966338">
              <a:defRPr/>
            </a:pPr>
            <a:r>
              <a:rPr lang="en-GB"/>
              <a:t>Timecales:</a:t>
            </a:r>
          </a:p>
          <a:p>
            <a:pPr defTabSz="966338">
              <a:defRPr/>
            </a:pPr>
            <a:r>
              <a:rPr lang="en-GB"/>
              <a:t>Design of CEV funded via NELEP LGF and vendor proposals in for review by CEV design board [consisting all partners inclusive of Gateshead team]</a:t>
            </a:r>
          </a:p>
          <a:p>
            <a:pPr defTabSz="966338">
              <a:defRPr/>
            </a:pPr>
            <a:r>
              <a:rPr lang="en-GB"/>
              <a:t>All Design work to be complete no later than March 2021 but costs and baseline architect to be established to support Nov Getting building fund submission</a:t>
            </a:r>
          </a:p>
          <a:p>
            <a:pPr defTabSz="966338">
              <a:defRPr/>
            </a:pPr>
            <a:r>
              <a:rPr lang="en-GB"/>
              <a:t>Primary risk around planning permissions so earlier engagement initiated</a:t>
            </a:r>
          </a:p>
          <a:p>
            <a:pPr defTabSz="966338">
              <a:defRPr/>
            </a:pPr>
            <a:endParaRPr lang="en-GB"/>
          </a:p>
          <a:p>
            <a:pPr defTabSz="966338">
              <a:defRPr/>
            </a:pPr>
            <a:r>
              <a:rPr lang="en-GB"/>
              <a:t>Targeting an April 2021 commencement with completion required no later than March 2021.</a:t>
            </a:r>
          </a:p>
        </p:txBody>
      </p:sp>
      <p:sp>
        <p:nvSpPr>
          <p:cNvPr id="4" name="Slide Number Placeholder 3"/>
          <p:cNvSpPr>
            <a:spLocks noGrp="1"/>
          </p:cNvSpPr>
          <p:nvPr>
            <p:ph type="sldNum" sz="quarter" idx="5"/>
          </p:nvPr>
        </p:nvSpPr>
        <p:spPr/>
        <p:txBody>
          <a:bodyPr/>
          <a:lstStyle/>
          <a:p>
            <a:pPr defTabSz="966338">
              <a:defRPr/>
            </a:pPr>
            <a:fld id="{B4E9DB71-6427-1845-AD42-BABFDF8A25AD}" type="slidenum">
              <a:rPr lang="en-US">
                <a:solidFill>
                  <a:prstClr val="black"/>
                </a:solidFill>
                <a:latin typeface="Calibri" panose="020F0502020204030204"/>
              </a:rPr>
              <a:pPr defTabSz="96633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042764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60000" lvl="0" indent="-330200" algn="l" rtl="0">
              <a:lnSpc>
                <a:spcPct val="120000"/>
              </a:lnSpc>
              <a:spcBef>
                <a:spcPts val="1200"/>
              </a:spcBef>
              <a:spcAft>
                <a:spcPts val="0"/>
              </a:spcAft>
              <a:buClr>
                <a:schemeClr val="dk1"/>
              </a:buClr>
              <a:buSzPts val="1600"/>
              <a:buFont typeface="Helvetica Neue"/>
              <a:buChar char="●"/>
            </a:pPr>
            <a:r>
              <a:rPr lang="en-GB" sz="1600">
                <a:latin typeface="Helvetica Neue"/>
                <a:ea typeface="Helvetica Neue"/>
                <a:cs typeface="Helvetica Neue"/>
                <a:sym typeface="Helvetica Neue"/>
              </a:rPr>
              <a:t>A Virtual village on top of the physical one. </a:t>
            </a:r>
            <a:br>
              <a:rPr lang="en-GB" sz="1600">
                <a:latin typeface="Helvetica Neue"/>
                <a:ea typeface="Helvetica Neue"/>
                <a:cs typeface="Helvetica Neue"/>
                <a:sym typeface="Helvetica Neue"/>
              </a:rPr>
            </a:br>
            <a:r>
              <a:rPr lang="en-GB" sz="1600">
                <a:latin typeface="Helvetica Neue"/>
                <a:ea typeface="Helvetica Neue"/>
                <a:cs typeface="Helvetica Neue"/>
                <a:sym typeface="Helvetica Neue"/>
              </a:rPr>
              <a:t>A scalable and highly flexible data ecosystem.</a:t>
            </a:r>
            <a:br>
              <a:rPr lang="en-GB" sz="1600">
                <a:latin typeface="Helvetica Neue"/>
                <a:ea typeface="Helvetica Neue"/>
                <a:cs typeface="Helvetica Neue"/>
                <a:sym typeface="Helvetica Neue"/>
              </a:rPr>
            </a:br>
            <a:r>
              <a:rPr lang="en-GB" sz="1600">
                <a:latin typeface="Helvetica Neue"/>
                <a:ea typeface="Helvetica Neue"/>
                <a:cs typeface="Helvetica Neue"/>
                <a:sym typeface="Helvetica Neue"/>
              </a:rPr>
              <a:t>with real-time data</a:t>
            </a:r>
            <a:endParaRPr sz="1600">
              <a:latin typeface="Helvetica Neue"/>
              <a:ea typeface="Helvetica Neue"/>
              <a:cs typeface="Helvetica Neue"/>
              <a:sym typeface="Helvetica Neue"/>
            </a:endParaRPr>
          </a:p>
          <a:p>
            <a:pPr marL="360000" lvl="0" indent="-330200" algn="l" rtl="0">
              <a:lnSpc>
                <a:spcPct val="120000"/>
              </a:lnSpc>
              <a:spcBef>
                <a:spcPts val="1200"/>
              </a:spcBef>
              <a:spcAft>
                <a:spcPts val="0"/>
              </a:spcAft>
              <a:buClr>
                <a:schemeClr val="dk1"/>
              </a:buClr>
              <a:buSzPts val="1600"/>
              <a:buFont typeface="Helvetica Neue"/>
              <a:buChar char="●"/>
            </a:pPr>
            <a:r>
              <a:rPr lang="en-GB" sz="1600">
                <a:latin typeface="Helvetica Neue"/>
                <a:ea typeface="Helvetica Neue"/>
                <a:cs typeface="Helvetica Neue"/>
                <a:sym typeface="Helvetica Neue"/>
              </a:rPr>
              <a:t>Data streams and Archives discoverable and accessible by your partners</a:t>
            </a:r>
            <a:endParaRPr sz="1400">
              <a:latin typeface="Arial"/>
              <a:ea typeface="Arial"/>
              <a:cs typeface="Arial"/>
              <a:sym typeface="Arial"/>
            </a:endParaRPr>
          </a:p>
          <a:p>
            <a:pPr marL="360000" lvl="0" indent="-330200" algn="l" rtl="0">
              <a:lnSpc>
                <a:spcPct val="120000"/>
              </a:lnSpc>
              <a:spcBef>
                <a:spcPts val="1200"/>
              </a:spcBef>
              <a:spcAft>
                <a:spcPts val="0"/>
              </a:spcAft>
              <a:buClr>
                <a:schemeClr val="dk1"/>
              </a:buClr>
              <a:buSzPts val="1600"/>
              <a:buFont typeface="Helvetica Neue"/>
              <a:buChar char="●"/>
            </a:pPr>
            <a:r>
              <a:rPr lang="en-GB" sz="1600">
                <a:latin typeface="Helvetica Neue"/>
                <a:ea typeface="Helvetica Neue"/>
                <a:cs typeface="Helvetica Neue"/>
                <a:sym typeface="Helvetica Neue"/>
              </a:rPr>
              <a:t>Share (Publish &amp; Consume) sensor data (building sensors, meters,) or insights and derived data (trends, alerts) while protecting IP</a:t>
            </a:r>
            <a:br>
              <a:rPr lang="en-GB" sz="1600">
                <a:latin typeface="Helvetica Neue"/>
                <a:ea typeface="Helvetica Neue"/>
                <a:cs typeface="Helvetica Neue"/>
                <a:sym typeface="Helvetica Neue"/>
              </a:rPr>
            </a:br>
            <a:r>
              <a:rPr lang="en-GB" sz="1600">
                <a:latin typeface="Helvetica Neue"/>
                <a:ea typeface="Helvetica Neue"/>
                <a:cs typeface="Helvetica Neue"/>
                <a:sym typeface="Helvetica Neue"/>
              </a:rPr>
              <a:t>This only works if everyone shares their data. Why wait until the end. Participate in real time.</a:t>
            </a:r>
            <a:endParaRPr sz="1400">
              <a:latin typeface="Arial"/>
              <a:ea typeface="Arial"/>
              <a:cs typeface="Arial"/>
              <a:sym typeface="Arial"/>
            </a:endParaRPr>
          </a:p>
          <a:p>
            <a:pPr marL="360000" lvl="0" indent="-330200" algn="l" rtl="0">
              <a:lnSpc>
                <a:spcPct val="120000"/>
              </a:lnSpc>
              <a:spcBef>
                <a:spcPts val="1200"/>
              </a:spcBef>
              <a:spcAft>
                <a:spcPts val="0"/>
              </a:spcAft>
              <a:buClr>
                <a:schemeClr val="dk1"/>
              </a:buClr>
              <a:buSzPts val="1600"/>
              <a:buFont typeface="Helvetica Neue"/>
              <a:buChar char="●"/>
            </a:pPr>
            <a:r>
              <a:rPr lang="en-GB" sz="1600">
                <a:latin typeface="Helvetica Neue"/>
                <a:ea typeface="Helvetica Neue"/>
                <a:cs typeface="Helvetica Neue"/>
                <a:sym typeface="Helvetica Neue"/>
              </a:rPr>
              <a:t>Decide which data you share and who can access it</a:t>
            </a:r>
            <a:endParaRPr sz="1600">
              <a:latin typeface="Helvetica Neue"/>
              <a:ea typeface="Helvetica Neue"/>
              <a:cs typeface="Helvetica Neue"/>
              <a:sym typeface="Helvetica Neue"/>
            </a:endParaRPr>
          </a:p>
          <a:p>
            <a:pPr marL="360000" lvl="0" indent="-330200" algn="l" rtl="0">
              <a:lnSpc>
                <a:spcPct val="120000"/>
              </a:lnSpc>
              <a:spcBef>
                <a:spcPts val="1200"/>
              </a:spcBef>
              <a:spcAft>
                <a:spcPts val="0"/>
              </a:spcAft>
              <a:buClr>
                <a:schemeClr val="dk1"/>
              </a:buClr>
              <a:buSzPts val="1600"/>
              <a:buFont typeface="Helvetica Neue"/>
              <a:buChar char="●"/>
            </a:pPr>
            <a:r>
              <a:rPr lang="en-GB" sz="1600">
                <a:latin typeface="Helvetica Neue"/>
                <a:ea typeface="Helvetica Neue"/>
                <a:cs typeface="Helvetica Neue"/>
                <a:sym typeface="Helvetica Neue"/>
              </a:rPr>
              <a:t>Connect via API or NGN Open data portal</a:t>
            </a:r>
            <a:endParaRPr sz="1600">
              <a:latin typeface="Helvetica Neue"/>
              <a:ea typeface="Helvetica Neue"/>
              <a:cs typeface="Helvetica Neue"/>
              <a:sym typeface="Helvetica Neue"/>
            </a:endParaRPr>
          </a:p>
          <a:p>
            <a:pPr marL="360000" lvl="0" indent="-330200" algn="l" rtl="0">
              <a:lnSpc>
                <a:spcPct val="120000"/>
              </a:lnSpc>
              <a:spcBef>
                <a:spcPts val="1200"/>
              </a:spcBef>
              <a:spcAft>
                <a:spcPts val="0"/>
              </a:spcAft>
              <a:buClr>
                <a:schemeClr val="dk1"/>
              </a:buClr>
              <a:buSzPts val="1600"/>
              <a:buFont typeface="Helvetica Neue"/>
              <a:buChar char="●"/>
            </a:pPr>
            <a:r>
              <a:rPr lang="en-GB" sz="1600">
                <a:latin typeface="Helvetica Neue"/>
                <a:ea typeface="Helvetica Neue"/>
                <a:cs typeface="Helvetica Neue"/>
                <a:sym typeface="Helvetica Neue"/>
              </a:rPr>
              <a:t>Underpinned by Market leaders in making data accessible and discoverable</a:t>
            </a:r>
            <a:endParaRPr sz="1400">
              <a:latin typeface="Arial"/>
              <a:ea typeface="Arial"/>
              <a:cs typeface="Arial"/>
              <a:sym typeface="Arial"/>
            </a:endParaRPr>
          </a:p>
          <a:p>
            <a:pPr marL="0" lvl="0" indent="0" algn="l" rtl="0">
              <a:spcBef>
                <a:spcPts val="0"/>
              </a:spcBef>
              <a:spcAft>
                <a:spcPts val="0"/>
              </a:spcAft>
              <a:buNone/>
            </a:pPr>
            <a:endParaRPr sz="1600">
              <a:latin typeface="Helvetica Neue"/>
              <a:ea typeface="Helvetica Neue"/>
              <a:cs typeface="Helvetica Neue"/>
              <a:sym typeface="Helvetica Neue"/>
            </a:endParaRPr>
          </a:p>
        </p:txBody>
      </p:sp>
      <p:sp>
        <p:nvSpPr>
          <p:cNvPr id="126" name="Google Shape;12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102271" y="5562928"/>
            <a:ext cx="12356302" cy="1346331"/>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 name="connsiteX0" fmla="*/ 13612483 w 14130068"/>
              <a:gd name="connsiteY0" fmla="*/ 816680 h 2093390"/>
              <a:gd name="connsiteX1" fmla="*/ 1169879 w 14130068"/>
              <a:gd name="connsiteY1" fmla="*/ 0 h 2093390"/>
              <a:gd name="connsiteX2" fmla="*/ 0 w 14130068"/>
              <a:gd name="connsiteY2" fmla="*/ 2093390 h 2093390"/>
              <a:gd name="connsiteX3" fmla="*/ 14130068 w 14130068"/>
              <a:gd name="connsiteY3" fmla="*/ 1575805 h 2093390"/>
              <a:gd name="connsiteX4" fmla="*/ 13543471 w 14130068"/>
              <a:gd name="connsiteY4" fmla="*/ 816680 h 2093390"/>
              <a:gd name="connsiteX0" fmla="*/ 12442604 w 12960189"/>
              <a:gd name="connsiteY0" fmla="*/ 816680 h 1575805"/>
              <a:gd name="connsiteX1" fmla="*/ 0 w 12960189"/>
              <a:gd name="connsiteY1" fmla="*/ 0 h 1575805"/>
              <a:gd name="connsiteX2" fmla="*/ 900323 w 12960189"/>
              <a:gd name="connsiteY2" fmla="*/ 9668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960189"/>
              <a:gd name="connsiteY0" fmla="*/ 809365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227288"/>
              <a:gd name="connsiteY0" fmla="*/ 809365 h 1303350"/>
              <a:gd name="connsiteX1" fmla="*/ 0 w 12227288"/>
              <a:gd name="connsiteY1" fmla="*/ 0 h 1303350"/>
              <a:gd name="connsiteX2" fmla="*/ 15183 w 12227288"/>
              <a:gd name="connsiteY2" fmla="*/ 1303350 h 1303350"/>
              <a:gd name="connsiteX3" fmla="*/ 12133571 w 12227288"/>
              <a:gd name="connsiteY3" fmla="*/ 1049111 h 1303350"/>
              <a:gd name="connsiteX4" fmla="*/ 12227288 w 12227288"/>
              <a:gd name="connsiteY4" fmla="*/ 794735 h 1303350"/>
              <a:gd name="connsiteX0" fmla="*/ 12223148 w 12227288"/>
              <a:gd name="connsiteY0" fmla="*/ 809365 h 1305143"/>
              <a:gd name="connsiteX1" fmla="*/ 0 w 12227288"/>
              <a:gd name="connsiteY1" fmla="*/ 0 h 1305143"/>
              <a:gd name="connsiteX2" fmla="*/ 15183 w 12227288"/>
              <a:gd name="connsiteY2" fmla="*/ 1303350 h 1305143"/>
              <a:gd name="connsiteX3" fmla="*/ 12214038 w 12227288"/>
              <a:gd name="connsiteY3" fmla="*/ 1305143 h 1305143"/>
              <a:gd name="connsiteX4" fmla="*/ 12227288 w 12227288"/>
              <a:gd name="connsiteY4" fmla="*/ 794735 h 1305143"/>
              <a:gd name="connsiteX0" fmla="*/ 12207965 w 12212105"/>
              <a:gd name="connsiteY0" fmla="*/ 802108 h 1297886"/>
              <a:gd name="connsiteX1" fmla="*/ 13845 w 12212105"/>
              <a:gd name="connsiteY1" fmla="*/ 0 h 1297886"/>
              <a:gd name="connsiteX2" fmla="*/ 0 w 12212105"/>
              <a:gd name="connsiteY2" fmla="*/ 1296093 h 1297886"/>
              <a:gd name="connsiteX3" fmla="*/ 12198855 w 12212105"/>
              <a:gd name="connsiteY3" fmla="*/ 1297886 h 1297886"/>
              <a:gd name="connsiteX4" fmla="*/ 12212105 w 12212105"/>
              <a:gd name="connsiteY4" fmla="*/ 787478 h 1297886"/>
              <a:gd name="connsiteX0" fmla="*/ 12304855 w 12308995"/>
              <a:gd name="connsiteY0" fmla="*/ 802108 h 1314260"/>
              <a:gd name="connsiteX1" fmla="*/ 110735 w 12308995"/>
              <a:gd name="connsiteY1" fmla="*/ 0 h 1314260"/>
              <a:gd name="connsiteX2" fmla="*/ 0 w 12308995"/>
              <a:gd name="connsiteY2" fmla="*/ 1314260 h 1314260"/>
              <a:gd name="connsiteX3" fmla="*/ 12295745 w 12308995"/>
              <a:gd name="connsiteY3" fmla="*/ 1297886 h 1314260"/>
              <a:gd name="connsiteX4" fmla="*/ 12308995 w 12308995"/>
              <a:gd name="connsiteY4" fmla="*/ 787478 h 1314260"/>
              <a:gd name="connsiteX0" fmla="*/ 12304855 w 12308995"/>
              <a:gd name="connsiteY0" fmla="*/ 796052 h 1308204"/>
              <a:gd name="connsiteX1" fmla="*/ 68346 w 12308995"/>
              <a:gd name="connsiteY1" fmla="*/ 0 h 1308204"/>
              <a:gd name="connsiteX2" fmla="*/ 0 w 12308995"/>
              <a:gd name="connsiteY2" fmla="*/ 1308204 h 1308204"/>
              <a:gd name="connsiteX3" fmla="*/ 12295745 w 12308995"/>
              <a:gd name="connsiteY3" fmla="*/ 1291830 h 1308204"/>
              <a:gd name="connsiteX4" fmla="*/ 12308995 w 12308995"/>
              <a:gd name="connsiteY4" fmla="*/ 781422 h 1308204"/>
              <a:gd name="connsiteX0" fmla="*/ 12304855 w 12356302"/>
              <a:gd name="connsiteY0" fmla="*/ 796052 h 1346331"/>
              <a:gd name="connsiteX1" fmla="*/ 68346 w 12356302"/>
              <a:gd name="connsiteY1" fmla="*/ 0 h 1346331"/>
              <a:gd name="connsiteX2" fmla="*/ 0 w 12356302"/>
              <a:gd name="connsiteY2" fmla="*/ 1308204 h 1346331"/>
              <a:gd name="connsiteX3" fmla="*/ 12356302 w 12356302"/>
              <a:gd name="connsiteY3" fmla="*/ 1346331 h 1346331"/>
              <a:gd name="connsiteX4" fmla="*/ 12308995 w 12356302"/>
              <a:gd name="connsiteY4" fmla="*/ 781422 h 13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6302" h="1346331">
                <a:moveTo>
                  <a:pt x="12304855" y="796052"/>
                </a:moveTo>
                <a:lnTo>
                  <a:pt x="68346" y="0"/>
                </a:lnTo>
                <a:lnTo>
                  <a:pt x="0" y="1308204"/>
                </a:lnTo>
                <a:lnTo>
                  <a:pt x="12356302" y="1346331"/>
                </a:lnTo>
                <a:lnTo>
                  <a:pt x="12308995" y="781422"/>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Edit Master text styles</a:t>
            </a:r>
          </a:p>
        </p:txBody>
      </p:sp>
      <p:pic>
        <p:nvPicPr>
          <p:cNvPr id="5" name="Picture 4">
            <a:extLst>
              <a:ext uri="{FF2B5EF4-FFF2-40B4-BE49-F238E27FC236}">
                <a16:creationId xmlns:a16="http://schemas.microsoft.com/office/drawing/2014/main" id="{D891380B-0455-C546-AC24-3D2AC996A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3" name="Title 2">
            <a:extLst>
              <a:ext uri="{FF2B5EF4-FFF2-40B4-BE49-F238E27FC236}">
                <a16:creationId xmlns:a16="http://schemas.microsoft.com/office/drawing/2014/main" id="{A4E13EF3-D92B-0F4C-A339-CFE1B1F3817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92003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Image Background">
    <p:bg>
      <p:bgPr>
        <a:solidFill>
          <a:schemeClr val="tx1"/>
        </a:solidFill>
        <a:effectLst/>
      </p:bgPr>
    </p:bg>
    <p:spTree>
      <p:nvGrpSpPr>
        <p:cNvPr id="1" name=""/>
        <p:cNvGrpSpPr/>
        <p:nvPr/>
      </p:nvGrpSpPr>
      <p:grpSpPr>
        <a:xfrm>
          <a:off x="0" y="0"/>
          <a:ext cx="0" cy="0"/>
          <a:chOff x="0" y="0"/>
          <a:chExt cx="0" cy="0"/>
        </a:xfrm>
      </p:grpSpPr>
      <p:sp>
        <p:nvSpPr>
          <p:cNvPr id="3" name="Manual Input 2">
            <a:extLst>
              <a:ext uri="{FF2B5EF4-FFF2-40B4-BE49-F238E27FC236}">
                <a16:creationId xmlns:a16="http://schemas.microsoft.com/office/drawing/2014/main" id="{FDE86EC6-313E-0B49-9061-78A01BCF8F9F}"/>
              </a:ext>
            </a:extLst>
          </p:cNvPr>
          <p:cNvSpPr/>
          <p:nvPr userDrawn="1"/>
        </p:nvSpPr>
        <p:spPr>
          <a:xfrm rot="10800000">
            <a:off x="509956" y="-193433"/>
            <a:ext cx="4852285" cy="5456045"/>
          </a:xfrm>
          <a:custGeom>
            <a:avLst/>
            <a:gdLst>
              <a:gd name="connsiteX0" fmla="*/ 0 w 4852285"/>
              <a:gd name="connsiteY0" fmla="*/ 0 h 5335275"/>
              <a:gd name="connsiteX1" fmla="*/ 4852285 w 4852285"/>
              <a:gd name="connsiteY1" fmla="*/ 0 h 5335275"/>
              <a:gd name="connsiteX2" fmla="*/ 4852285 w 4852285"/>
              <a:gd name="connsiteY2" fmla="*/ 5335275 h 5335275"/>
              <a:gd name="connsiteX3" fmla="*/ 0 w 4852285"/>
              <a:gd name="connsiteY3" fmla="*/ 5335275 h 5335275"/>
              <a:gd name="connsiteX4" fmla="*/ 0 w 4852285"/>
              <a:gd name="connsiteY4" fmla="*/ 0 h 5335275"/>
              <a:gd name="connsiteX0" fmla="*/ 0 w 4852285"/>
              <a:gd name="connsiteY0" fmla="*/ 120770 h 5456045"/>
              <a:gd name="connsiteX1" fmla="*/ 4852285 w 4852285"/>
              <a:gd name="connsiteY1" fmla="*/ 0 h 5456045"/>
              <a:gd name="connsiteX2" fmla="*/ 4852285 w 4852285"/>
              <a:gd name="connsiteY2" fmla="*/ 5456045 h 5456045"/>
              <a:gd name="connsiteX3" fmla="*/ 0 w 4852285"/>
              <a:gd name="connsiteY3" fmla="*/ 5456045 h 5456045"/>
              <a:gd name="connsiteX4" fmla="*/ 0 w 4852285"/>
              <a:gd name="connsiteY4" fmla="*/ 120770 h 5456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2285" h="5456045">
                <a:moveTo>
                  <a:pt x="0" y="120770"/>
                </a:moveTo>
                <a:lnTo>
                  <a:pt x="4852285" y="0"/>
                </a:lnTo>
                <a:lnTo>
                  <a:pt x="4852285" y="5456045"/>
                </a:lnTo>
                <a:lnTo>
                  <a:pt x="0" y="5456045"/>
                </a:lnTo>
                <a:lnTo>
                  <a:pt x="0" y="120770"/>
                </a:lnTo>
                <a:close/>
              </a:path>
            </a:pathLst>
          </a:custGeom>
          <a:solidFill>
            <a:schemeClr val="bg1"/>
          </a:solidFill>
          <a:ln w="381000">
            <a:solidFill>
              <a:schemeClr val="bg1"/>
            </a:solidFill>
            <a:roun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Text Placeholder 4">
            <a:extLst>
              <a:ext uri="{FF2B5EF4-FFF2-40B4-BE49-F238E27FC236}">
                <a16:creationId xmlns:a16="http://schemas.microsoft.com/office/drawing/2014/main" id="{490F5DFC-2738-2644-8262-0AFBC518DF4C}"/>
              </a:ext>
            </a:extLst>
          </p:cNvPr>
          <p:cNvSpPr>
            <a:spLocks noGrp="1"/>
          </p:cNvSpPr>
          <p:nvPr>
            <p:ph type="body" sz="quarter" idx="10"/>
          </p:nvPr>
        </p:nvSpPr>
        <p:spPr>
          <a:xfrm>
            <a:off x="781861" y="1884125"/>
            <a:ext cx="4308475" cy="4905375"/>
          </a:xfrm>
          <a:prstGeom prst="rect">
            <a:avLst/>
          </a:prstGeom>
        </p:spPr>
        <p:txBody>
          <a:bodyPr/>
          <a:lstStyle>
            <a:lvl1pPr marL="0" indent="0">
              <a:buNone/>
              <a:defRPr b="0">
                <a:solidFill>
                  <a:schemeClr val="accent3"/>
                </a:solidFill>
              </a:defRPr>
            </a:lvl1pPr>
            <a:lvl2pPr marL="685783" indent="-228594">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 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E9BF2F5-5251-A644-8E50-A559341EA5F4}"/>
              </a:ext>
            </a:extLst>
          </p:cNvPr>
          <p:cNvSpPr>
            <a:spLocks noGrp="1"/>
          </p:cNvSpPr>
          <p:nvPr>
            <p:ph type="title"/>
          </p:nvPr>
        </p:nvSpPr>
        <p:spPr>
          <a:xfrm>
            <a:off x="781861" y="365124"/>
            <a:ext cx="4308475"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890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Hand 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47FEC7F-0878-C649-9B65-3B8E97DBECA5}"/>
              </a:ext>
            </a:extLst>
          </p:cNvPr>
          <p:cNvSpPr>
            <a:spLocks noGrp="1"/>
          </p:cNvSpPr>
          <p:nvPr>
            <p:ph type="pic" sz="quarter" idx="10" hasCustomPrompt="1"/>
          </p:nvPr>
        </p:nvSpPr>
        <p:spPr>
          <a:xfrm>
            <a:off x="0" y="0"/>
            <a:ext cx="6225496" cy="6895770"/>
          </a:xfrm>
          <a:custGeom>
            <a:avLst/>
            <a:gdLst>
              <a:gd name="connsiteX0" fmla="*/ 0 w 8605838"/>
              <a:gd name="connsiteY0" fmla="*/ 0 h 8177213"/>
              <a:gd name="connsiteX1" fmla="*/ 8605838 w 8605838"/>
              <a:gd name="connsiteY1" fmla="*/ 0 h 8177213"/>
              <a:gd name="connsiteX2" fmla="*/ 8605838 w 8605838"/>
              <a:gd name="connsiteY2" fmla="*/ 8177213 h 8177213"/>
              <a:gd name="connsiteX3" fmla="*/ 0 w 8605838"/>
              <a:gd name="connsiteY3" fmla="*/ 8177213 h 8177213"/>
              <a:gd name="connsiteX4" fmla="*/ 0 w 8605838"/>
              <a:gd name="connsiteY4" fmla="*/ 0 h 8177213"/>
              <a:gd name="connsiteX0" fmla="*/ 0 w 8605838"/>
              <a:gd name="connsiteY0" fmla="*/ 0 h 8194798"/>
              <a:gd name="connsiteX1" fmla="*/ 8605838 w 8605838"/>
              <a:gd name="connsiteY1" fmla="*/ 0 h 8194798"/>
              <a:gd name="connsiteX2" fmla="*/ 7445254 w 8605838"/>
              <a:gd name="connsiteY2" fmla="*/ 8194798 h 8194798"/>
              <a:gd name="connsiteX3" fmla="*/ 0 w 8605838"/>
              <a:gd name="connsiteY3" fmla="*/ 8177213 h 8194798"/>
              <a:gd name="connsiteX4" fmla="*/ 0 w 8605838"/>
              <a:gd name="connsiteY4" fmla="*/ 0 h 8194798"/>
              <a:gd name="connsiteX0" fmla="*/ 0 w 8547781"/>
              <a:gd name="connsiteY0" fmla="*/ 0 h 8194798"/>
              <a:gd name="connsiteX1" fmla="*/ 8547781 w 8547781"/>
              <a:gd name="connsiteY1" fmla="*/ 377371 h 8194798"/>
              <a:gd name="connsiteX2" fmla="*/ 7445254 w 8547781"/>
              <a:gd name="connsiteY2" fmla="*/ 8194798 h 8194798"/>
              <a:gd name="connsiteX3" fmla="*/ 0 w 8547781"/>
              <a:gd name="connsiteY3" fmla="*/ 8177213 h 8194798"/>
              <a:gd name="connsiteX4" fmla="*/ 0 w 8547781"/>
              <a:gd name="connsiteY4" fmla="*/ 0 h 8194798"/>
              <a:gd name="connsiteX0" fmla="*/ 3171372 w 8547781"/>
              <a:gd name="connsiteY0" fmla="*/ 312057 h 7817427"/>
              <a:gd name="connsiteX1" fmla="*/ 8547781 w 8547781"/>
              <a:gd name="connsiteY1" fmla="*/ 0 h 7817427"/>
              <a:gd name="connsiteX2" fmla="*/ 7445254 w 8547781"/>
              <a:gd name="connsiteY2" fmla="*/ 7817427 h 7817427"/>
              <a:gd name="connsiteX3" fmla="*/ 0 w 8547781"/>
              <a:gd name="connsiteY3" fmla="*/ 7799842 h 7817427"/>
              <a:gd name="connsiteX4" fmla="*/ 3171372 w 8547781"/>
              <a:gd name="connsiteY4" fmla="*/ 312057 h 7817427"/>
              <a:gd name="connsiteX0" fmla="*/ 2322286 w 8547781"/>
              <a:gd name="connsiteY0" fmla="*/ 0 h 7839199"/>
              <a:gd name="connsiteX1" fmla="*/ 8547781 w 8547781"/>
              <a:gd name="connsiteY1" fmla="*/ 21772 h 7839199"/>
              <a:gd name="connsiteX2" fmla="*/ 7445254 w 8547781"/>
              <a:gd name="connsiteY2" fmla="*/ 7839199 h 7839199"/>
              <a:gd name="connsiteX3" fmla="*/ 0 w 8547781"/>
              <a:gd name="connsiteY3" fmla="*/ 7821614 h 7839199"/>
              <a:gd name="connsiteX4" fmla="*/ 2322286 w 8547781"/>
              <a:gd name="connsiteY4" fmla="*/ 0 h 7839199"/>
              <a:gd name="connsiteX0" fmla="*/ 0 w 6225495"/>
              <a:gd name="connsiteY0" fmla="*/ 0 h 7839199"/>
              <a:gd name="connsiteX1" fmla="*/ 6225495 w 6225495"/>
              <a:gd name="connsiteY1" fmla="*/ 21772 h 7839199"/>
              <a:gd name="connsiteX2" fmla="*/ 5122968 w 6225495"/>
              <a:gd name="connsiteY2" fmla="*/ 7839199 h 7839199"/>
              <a:gd name="connsiteX3" fmla="*/ 791028 w 6225495"/>
              <a:gd name="connsiteY3" fmla="*/ 5992814 h 7839199"/>
              <a:gd name="connsiteX4" fmla="*/ 0 w 6225495"/>
              <a:gd name="connsiteY4" fmla="*/ 0 h 7839199"/>
              <a:gd name="connsiteX0" fmla="*/ 0 w 6225495"/>
              <a:gd name="connsiteY0" fmla="*/ 0 h 7839199"/>
              <a:gd name="connsiteX1" fmla="*/ 6225495 w 6225495"/>
              <a:gd name="connsiteY1" fmla="*/ 21772 h 7839199"/>
              <a:gd name="connsiteX2" fmla="*/ 5122968 w 6225495"/>
              <a:gd name="connsiteY2" fmla="*/ 7839199 h 7839199"/>
              <a:gd name="connsiteX3" fmla="*/ 7256 w 6225495"/>
              <a:gd name="connsiteY3" fmla="*/ 6878186 h 7839199"/>
              <a:gd name="connsiteX4" fmla="*/ 0 w 6225495"/>
              <a:gd name="connsiteY4" fmla="*/ 0 h 7839199"/>
              <a:gd name="connsiteX0" fmla="*/ 0 w 6225495"/>
              <a:gd name="connsiteY0" fmla="*/ 0 h 6917542"/>
              <a:gd name="connsiteX1" fmla="*/ 6225495 w 6225495"/>
              <a:gd name="connsiteY1" fmla="*/ 21772 h 6917542"/>
              <a:gd name="connsiteX2" fmla="*/ 5253596 w 6225495"/>
              <a:gd name="connsiteY2" fmla="*/ 6917542 h 6917542"/>
              <a:gd name="connsiteX3" fmla="*/ 7256 w 6225495"/>
              <a:gd name="connsiteY3" fmla="*/ 6878186 h 6917542"/>
              <a:gd name="connsiteX4" fmla="*/ 0 w 6225495"/>
              <a:gd name="connsiteY4" fmla="*/ 0 h 6917542"/>
              <a:gd name="connsiteX0" fmla="*/ 0 w 6225495"/>
              <a:gd name="connsiteY0" fmla="*/ 0 h 6895770"/>
              <a:gd name="connsiteX1" fmla="*/ 6225495 w 6225495"/>
              <a:gd name="connsiteY1" fmla="*/ 21772 h 6895770"/>
              <a:gd name="connsiteX2" fmla="*/ 5253596 w 6225495"/>
              <a:gd name="connsiteY2" fmla="*/ 6895770 h 6895770"/>
              <a:gd name="connsiteX3" fmla="*/ 7256 w 6225495"/>
              <a:gd name="connsiteY3" fmla="*/ 6878186 h 6895770"/>
              <a:gd name="connsiteX4" fmla="*/ 0 w 6225495"/>
              <a:gd name="connsiteY4" fmla="*/ 0 h 689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495" h="6895770">
                <a:moveTo>
                  <a:pt x="0" y="0"/>
                </a:moveTo>
                <a:lnTo>
                  <a:pt x="6225495" y="21772"/>
                </a:lnTo>
                <a:lnTo>
                  <a:pt x="5253596" y="6895770"/>
                </a:lnTo>
                <a:lnTo>
                  <a:pt x="7256" y="6878186"/>
                </a:lnTo>
                <a:cubicBezTo>
                  <a:pt x="4837" y="4585457"/>
                  <a:pt x="2419" y="2292729"/>
                  <a:pt x="0" y="0"/>
                </a:cubicBezTo>
                <a:close/>
              </a:path>
            </a:pathLst>
          </a:custGeom>
          <a:solidFill>
            <a:schemeClr val="tx1"/>
          </a:solidFill>
        </p:spPr>
        <p:txBody>
          <a:bodyPr lIns="1800000" tIns="1872000" rIns="1404000" anchor="ctr" anchorCtr="1">
            <a:noAutofit/>
          </a:bodyPr>
          <a:lstStyle>
            <a:lvl1pPr marL="0" indent="0">
              <a:buNone/>
              <a:defRPr>
                <a:solidFill>
                  <a:schemeClr val="bg1"/>
                </a:solidFill>
              </a:defRPr>
            </a:lvl1pPr>
          </a:lstStyle>
          <a:p>
            <a:r>
              <a:rPr lang="en-US"/>
              <a:t>Click to add photo  Change </a:t>
            </a:r>
            <a:r>
              <a:rPr lang="en-US" err="1"/>
              <a:t>colour</a:t>
            </a:r>
            <a:r>
              <a:rPr lang="en-US"/>
              <a:t> overlay in color section </a:t>
            </a:r>
          </a:p>
          <a:p>
            <a:r>
              <a:rPr lang="en-US"/>
              <a:t>within ’Picture Format’ tab</a:t>
            </a:r>
          </a:p>
        </p:txBody>
      </p:sp>
      <p:sp>
        <p:nvSpPr>
          <p:cNvPr id="6" name="Text Placeholder 5">
            <a:extLst>
              <a:ext uri="{FF2B5EF4-FFF2-40B4-BE49-F238E27FC236}">
                <a16:creationId xmlns:a16="http://schemas.microsoft.com/office/drawing/2014/main" id="{D2370320-B093-1446-A74F-45F07C156417}"/>
              </a:ext>
            </a:extLst>
          </p:cNvPr>
          <p:cNvSpPr>
            <a:spLocks noGrp="1"/>
          </p:cNvSpPr>
          <p:nvPr>
            <p:ph type="body" sz="quarter" idx="11"/>
          </p:nvPr>
        </p:nvSpPr>
        <p:spPr>
          <a:xfrm>
            <a:off x="6284917" y="1389063"/>
            <a:ext cx="5602287" cy="3903662"/>
          </a:xfrm>
          <a:prstGeom prst="rect">
            <a:avLst/>
          </a:prstGeom>
        </p:spPr>
        <p:txBody>
          <a:bodyPr/>
          <a:lstStyle>
            <a:lvl1pPr marL="228594" indent="-228594">
              <a:buSzPct val="60000"/>
              <a:buFontTx/>
              <a:buBlip>
                <a:blip r:embed="rId2"/>
              </a:buBlip>
              <a:defRPr sz="3200" b="1"/>
            </a:lvl1pPr>
          </a:lstStyle>
          <a:p>
            <a:pPr lvl="0"/>
            <a:r>
              <a:rPr lang="en-US"/>
              <a:t>Edit Master text styles</a:t>
            </a:r>
          </a:p>
        </p:txBody>
      </p:sp>
    </p:spTree>
    <p:extLst>
      <p:ext uri="{BB962C8B-B14F-4D97-AF65-F5344CB8AC3E}">
        <p14:creationId xmlns:p14="http://schemas.microsoft.com/office/powerpoint/2010/main" val="3659181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34793"/>
            <a:ext cx="10515600" cy="1325563"/>
          </a:xfrm>
        </p:spPr>
        <p:txBody>
          <a:bodyPr/>
          <a:lstStyle>
            <a:lvl1pPr>
              <a:defRPr b="1"/>
            </a:lvl1pPr>
          </a:lstStyle>
          <a:p>
            <a:r>
              <a:rPr lang="en-US"/>
              <a:t>Click to edit Master title style</a:t>
            </a:r>
          </a:p>
        </p:txBody>
      </p:sp>
      <p:sp>
        <p:nvSpPr>
          <p:cNvPr id="3" name="Content Placeholder 2"/>
          <p:cNvSpPr>
            <a:spLocks noGrp="1"/>
          </p:cNvSpPr>
          <p:nvPr>
            <p:ph idx="1"/>
          </p:nvPr>
        </p:nvSpPr>
        <p:spPr>
          <a:xfrm>
            <a:off x="838200" y="2094272"/>
            <a:ext cx="10515600" cy="4082691"/>
          </a:xfrm>
        </p:spPr>
        <p:txBody>
          <a:bodyPr/>
          <a:lstStyle>
            <a:lvl1pPr>
              <a:buClr>
                <a:srgbClr val="28ABE7"/>
              </a:buClr>
              <a:defRPr>
                <a:solidFill>
                  <a:srgbClr val="8CC048"/>
                </a:solidFill>
              </a:defRPr>
            </a:lvl1pPr>
            <a:lvl2pPr>
              <a:buClr>
                <a:srgbClr val="28ABE7"/>
              </a:buClr>
              <a:defRPr>
                <a:solidFill>
                  <a:srgbClr val="8CC048"/>
                </a:solidFill>
              </a:defRPr>
            </a:lvl2pPr>
            <a:lvl3pPr>
              <a:buClr>
                <a:srgbClr val="28ABE7"/>
              </a:buClr>
              <a:defRPr>
                <a:solidFill>
                  <a:srgbClr val="8CC048"/>
                </a:solidFill>
              </a:defRPr>
            </a:lvl3pPr>
            <a:lvl4pPr>
              <a:buClr>
                <a:srgbClr val="28ABE7"/>
              </a:buClr>
              <a:defRPr>
                <a:solidFill>
                  <a:srgbClr val="8CC048"/>
                </a:solidFill>
              </a:defRPr>
            </a:lvl4pPr>
            <a:lvl5pPr>
              <a:buClr>
                <a:srgbClr val="28ABE7"/>
              </a:buClr>
              <a:defRPr>
                <a:solidFill>
                  <a:srgbClr val="8CC0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06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6722" y="-25131"/>
            <a:ext cx="12192860" cy="5423874"/>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2868706 w 13057120"/>
              <a:gd name="connsiteY1" fmla="*/ 1816343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3057120 w 13057120"/>
              <a:gd name="connsiteY1" fmla="*/ 1600110 h 8248019"/>
              <a:gd name="connsiteX2" fmla="*/ 13057120 w 13057120"/>
              <a:gd name="connsiteY2" fmla="*/ 8248019 h 8248019"/>
              <a:gd name="connsiteX3" fmla="*/ 0 w 13057120"/>
              <a:gd name="connsiteY3" fmla="*/ 6960358 h 8248019"/>
              <a:gd name="connsiteX4" fmla="*/ 30480 w 13057120"/>
              <a:gd name="connsiteY4" fmla="*/ 0 h 8248019"/>
              <a:gd name="connsiteX0" fmla="*/ 0 w 13120847"/>
              <a:gd name="connsiteY0" fmla="*/ 0 h 6680342"/>
              <a:gd name="connsiteX1" fmla="*/ 13120847 w 13120847"/>
              <a:gd name="connsiteY1" fmla="*/ 32433 h 6680342"/>
              <a:gd name="connsiteX2" fmla="*/ 13120847 w 13120847"/>
              <a:gd name="connsiteY2" fmla="*/ 6680342 h 6680342"/>
              <a:gd name="connsiteX3" fmla="*/ 63727 w 13120847"/>
              <a:gd name="connsiteY3" fmla="*/ 5392681 h 6680342"/>
              <a:gd name="connsiteX4" fmla="*/ 0 w 13120847"/>
              <a:gd name="connsiteY4" fmla="*/ 0 h 6680342"/>
              <a:gd name="connsiteX0" fmla="*/ 49322 w 13057120"/>
              <a:gd name="connsiteY0" fmla="*/ 64870 h 6647908"/>
              <a:gd name="connsiteX1" fmla="*/ 13057120 w 13057120"/>
              <a:gd name="connsiteY1" fmla="*/ -1 h 6647908"/>
              <a:gd name="connsiteX2" fmla="*/ 13057120 w 13057120"/>
              <a:gd name="connsiteY2" fmla="*/ 6647908 h 6647908"/>
              <a:gd name="connsiteX3" fmla="*/ 0 w 13057120"/>
              <a:gd name="connsiteY3" fmla="*/ 5360247 h 6647908"/>
              <a:gd name="connsiteX4" fmla="*/ 49322 w 13057120"/>
              <a:gd name="connsiteY4" fmla="*/ 64870 h 6647908"/>
              <a:gd name="connsiteX0" fmla="*/ 30480 w 13057120"/>
              <a:gd name="connsiteY0" fmla="*/ 21623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21623 h 6647909"/>
              <a:gd name="connsiteX0" fmla="*/ 30480 w 13057120"/>
              <a:gd name="connsiteY0" fmla="*/ 10812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10812 h 6647909"/>
              <a:gd name="connsiteX0" fmla="*/ 0 w 13064322"/>
              <a:gd name="connsiteY0" fmla="*/ 0 h 6669531"/>
              <a:gd name="connsiteX1" fmla="*/ 13064322 w 13064322"/>
              <a:gd name="connsiteY1" fmla="*/ 21622 h 6669531"/>
              <a:gd name="connsiteX2" fmla="*/ 13064322 w 13064322"/>
              <a:gd name="connsiteY2" fmla="*/ 6669531 h 6669531"/>
              <a:gd name="connsiteX3" fmla="*/ 7202 w 13064322"/>
              <a:gd name="connsiteY3" fmla="*/ 5381870 h 6669531"/>
              <a:gd name="connsiteX4" fmla="*/ 0 w 13064322"/>
              <a:gd name="connsiteY4" fmla="*/ 0 h 66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322" h="6669531">
                <a:moveTo>
                  <a:pt x="0" y="0"/>
                </a:moveTo>
                <a:lnTo>
                  <a:pt x="13064322" y="21622"/>
                </a:lnTo>
                <a:lnTo>
                  <a:pt x="13064322" y="6669531"/>
                </a:lnTo>
                <a:lnTo>
                  <a:pt x="7202" y="5381870"/>
                </a:lnTo>
                <a:cubicBezTo>
                  <a:pt x="4801" y="3587913"/>
                  <a:pt x="2401" y="1793957"/>
                  <a:pt x="0" y="0"/>
                </a:cubicBezTo>
                <a:close/>
              </a:path>
            </a:pathLst>
          </a:custGeom>
          <a:solidFill>
            <a:schemeClr val="tx2"/>
          </a:solid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3466085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102271" y="5562928"/>
            <a:ext cx="12356302" cy="1346331"/>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 name="connsiteX0" fmla="*/ 13612483 w 14130068"/>
              <a:gd name="connsiteY0" fmla="*/ 816680 h 2093390"/>
              <a:gd name="connsiteX1" fmla="*/ 1169879 w 14130068"/>
              <a:gd name="connsiteY1" fmla="*/ 0 h 2093390"/>
              <a:gd name="connsiteX2" fmla="*/ 0 w 14130068"/>
              <a:gd name="connsiteY2" fmla="*/ 2093390 h 2093390"/>
              <a:gd name="connsiteX3" fmla="*/ 14130068 w 14130068"/>
              <a:gd name="connsiteY3" fmla="*/ 1575805 h 2093390"/>
              <a:gd name="connsiteX4" fmla="*/ 13543471 w 14130068"/>
              <a:gd name="connsiteY4" fmla="*/ 816680 h 2093390"/>
              <a:gd name="connsiteX0" fmla="*/ 12442604 w 12960189"/>
              <a:gd name="connsiteY0" fmla="*/ 816680 h 1575805"/>
              <a:gd name="connsiteX1" fmla="*/ 0 w 12960189"/>
              <a:gd name="connsiteY1" fmla="*/ 0 h 1575805"/>
              <a:gd name="connsiteX2" fmla="*/ 900323 w 12960189"/>
              <a:gd name="connsiteY2" fmla="*/ 9668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960189"/>
              <a:gd name="connsiteY0" fmla="*/ 809365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227288"/>
              <a:gd name="connsiteY0" fmla="*/ 809365 h 1303350"/>
              <a:gd name="connsiteX1" fmla="*/ 0 w 12227288"/>
              <a:gd name="connsiteY1" fmla="*/ 0 h 1303350"/>
              <a:gd name="connsiteX2" fmla="*/ 15183 w 12227288"/>
              <a:gd name="connsiteY2" fmla="*/ 1303350 h 1303350"/>
              <a:gd name="connsiteX3" fmla="*/ 12133571 w 12227288"/>
              <a:gd name="connsiteY3" fmla="*/ 1049111 h 1303350"/>
              <a:gd name="connsiteX4" fmla="*/ 12227288 w 12227288"/>
              <a:gd name="connsiteY4" fmla="*/ 794735 h 1303350"/>
              <a:gd name="connsiteX0" fmla="*/ 12223148 w 12227288"/>
              <a:gd name="connsiteY0" fmla="*/ 809365 h 1305143"/>
              <a:gd name="connsiteX1" fmla="*/ 0 w 12227288"/>
              <a:gd name="connsiteY1" fmla="*/ 0 h 1305143"/>
              <a:gd name="connsiteX2" fmla="*/ 15183 w 12227288"/>
              <a:gd name="connsiteY2" fmla="*/ 1303350 h 1305143"/>
              <a:gd name="connsiteX3" fmla="*/ 12214038 w 12227288"/>
              <a:gd name="connsiteY3" fmla="*/ 1305143 h 1305143"/>
              <a:gd name="connsiteX4" fmla="*/ 12227288 w 12227288"/>
              <a:gd name="connsiteY4" fmla="*/ 794735 h 1305143"/>
              <a:gd name="connsiteX0" fmla="*/ 12207965 w 12212105"/>
              <a:gd name="connsiteY0" fmla="*/ 802108 h 1297886"/>
              <a:gd name="connsiteX1" fmla="*/ 13845 w 12212105"/>
              <a:gd name="connsiteY1" fmla="*/ 0 h 1297886"/>
              <a:gd name="connsiteX2" fmla="*/ 0 w 12212105"/>
              <a:gd name="connsiteY2" fmla="*/ 1296093 h 1297886"/>
              <a:gd name="connsiteX3" fmla="*/ 12198855 w 12212105"/>
              <a:gd name="connsiteY3" fmla="*/ 1297886 h 1297886"/>
              <a:gd name="connsiteX4" fmla="*/ 12212105 w 12212105"/>
              <a:gd name="connsiteY4" fmla="*/ 787478 h 1297886"/>
              <a:gd name="connsiteX0" fmla="*/ 12304855 w 12308995"/>
              <a:gd name="connsiteY0" fmla="*/ 802108 h 1314260"/>
              <a:gd name="connsiteX1" fmla="*/ 110735 w 12308995"/>
              <a:gd name="connsiteY1" fmla="*/ 0 h 1314260"/>
              <a:gd name="connsiteX2" fmla="*/ 0 w 12308995"/>
              <a:gd name="connsiteY2" fmla="*/ 1314260 h 1314260"/>
              <a:gd name="connsiteX3" fmla="*/ 12295745 w 12308995"/>
              <a:gd name="connsiteY3" fmla="*/ 1297886 h 1314260"/>
              <a:gd name="connsiteX4" fmla="*/ 12308995 w 12308995"/>
              <a:gd name="connsiteY4" fmla="*/ 787478 h 1314260"/>
              <a:gd name="connsiteX0" fmla="*/ 12304855 w 12308995"/>
              <a:gd name="connsiteY0" fmla="*/ 796052 h 1308204"/>
              <a:gd name="connsiteX1" fmla="*/ 68346 w 12308995"/>
              <a:gd name="connsiteY1" fmla="*/ 0 h 1308204"/>
              <a:gd name="connsiteX2" fmla="*/ 0 w 12308995"/>
              <a:gd name="connsiteY2" fmla="*/ 1308204 h 1308204"/>
              <a:gd name="connsiteX3" fmla="*/ 12295745 w 12308995"/>
              <a:gd name="connsiteY3" fmla="*/ 1291830 h 1308204"/>
              <a:gd name="connsiteX4" fmla="*/ 12308995 w 12308995"/>
              <a:gd name="connsiteY4" fmla="*/ 781422 h 1308204"/>
              <a:gd name="connsiteX0" fmla="*/ 12304855 w 12356302"/>
              <a:gd name="connsiteY0" fmla="*/ 796052 h 1346331"/>
              <a:gd name="connsiteX1" fmla="*/ 68346 w 12356302"/>
              <a:gd name="connsiteY1" fmla="*/ 0 h 1346331"/>
              <a:gd name="connsiteX2" fmla="*/ 0 w 12356302"/>
              <a:gd name="connsiteY2" fmla="*/ 1308204 h 1346331"/>
              <a:gd name="connsiteX3" fmla="*/ 12356302 w 12356302"/>
              <a:gd name="connsiteY3" fmla="*/ 1346331 h 1346331"/>
              <a:gd name="connsiteX4" fmla="*/ 12308995 w 12356302"/>
              <a:gd name="connsiteY4" fmla="*/ 781422 h 13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6302" h="1346331">
                <a:moveTo>
                  <a:pt x="12304855" y="796052"/>
                </a:moveTo>
                <a:lnTo>
                  <a:pt x="68346" y="0"/>
                </a:lnTo>
                <a:lnTo>
                  <a:pt x="0" y="1308204"/>
                </a:lnTo>
                <a:lnTo>
                  <a:pt x="12356302" y="1346331"/>
                </a:lnTo>
                <a:lnTo>
                  <a:pt x="12308995" y="781422"/>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Edit Master text styles</a:t>
            </a:r>
          </a:p>
        </p:txBody>
      </p:sp>
      <p:pic>
        <p:nvPicPr>
          <p:cNvPr id="5" name="Picture 4">
            <a:extLst>
              <a:ext uri="{FF2B5EF4-FFF2-40B4-BE49-F238E27FC236}">
                <a16:creationId xmlns:a16="http://schemas.microsoft.com/office/drawing/2014/main" id="{D891380B-0455-C546-AC24-3D2AC996A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3" name="Title 2">
            <a:extLst>
              <a:ext uri="{FF2B5EF4-FFF2-40B4-BE49-F238E27FC236}">
                <a16:creationId xmlns:a16="http://schemas.microsoft.com/office/drawing/2014/main" id="{A4E13EF3-D92B-0F4C-A339-CFE1B1F3817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24580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6722" y="-25131"/>
            <a:ext cx="12192860" cy="5423874"/>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2868706 w 13057120"/>
              <a:gd name="connsiteY1" fmla="*/ 1816343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3057120 w 13057120"/>
              <a:gd name="connsiteY1" fmla="*/ 1600110 h 8248019"/>
              <a:gd name="connsiteX2" fmla="*/ 13057120 w 13057120"/>
              <a:gd name="connsiteY2" fmla="*/ 8248019 h 8248019"/>
              <a:gd name="connsiteX3" fmla="*/ 0 w 13057120"/>
              <a:gd name="connsiteY3" fmla="*/ 6960358 h 8248019"/>
              <a:gd name="connsiteX4" fmla="*/ 30480 w 13057120"/>
              <a:gd name="connsiteY4" fmla="*/ 0 h 8248019"/>
              <a:gd name="connsiteX0" fmla="*/ 0 w 13120847"/>
              <a:gd name="connsiteY0" fmla="*/ 0 h 6680342"/>
              <a:gd name="connsiteX1" fmla="*/ 13120847 w 13120847"/>
              <a:gd name="connsiteY1" fmla="*/ 32433 h 6680342"/>
              <a:gd name="connsiteX2" fmla="*/ 13120847 w 13120847"/>
              <a:gd name="connsiteY2" fmla="*/ 6680342 h 6680342"/>
              <a:gd name="connsiteX3" fmla="*/ 63727 w 13120847"/>
              <a:gd name="connsiteY3" fmla="*/ 5392681 h 6680342"/>
              <a:gd name="connsiteX4" fmla="*/ 0 w 13120847"/>
              <a:gd name="connsiteY4" fmla="*/ 0 h 6680342"/>
              <a:gd name="connsiteX0" fmla="*/ 49322 w 13057120"/>
              <a:gd name="connsiteY0" fmla="*/ 64870 h 6647908"/>
              <a:gd name="connsiteX1" fmla="*/ 13057120 w 13057120"/>
              <a:gd name="connsiteY1" fmla="*/ -1 h 6647908"/>
              <a:gd name="connsiteX2" fmla="*/ 13057120 w 13057120"/>
              <a:gd name="connsiteY2" fmla="*/ 6647908 h 6647908"/>
              <a:gd name="connsiteX3" fmla="*/ 0 w 13057120"/>
              <a:gd name="connsiteY3" fmla="*/ 5360247 h 6647908"/>
              <a:gd name="connsiteX4" fmla="*/ 49322 w 13057120"/>
              <a:gd name="connsiteY4" fmla="*/ 64870 h 6647908"/>
              <a:gd name="connsiteX0" fmla="*/ 30480 w 13057120"/>
              <a:gd name="connsiteY0" fmla="*/ 21623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21623 h 6647909"/>
              <a:gd name="connsiteX0" fmla="*/ 30480 w 13057120"/>
              <a:gd name="connsiteY0" fmla="*/ 10812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10812 h 6647909"/>
              <a:gd name="connsiteX0" fmla="*/ 0 w 13064322"/>
              <a:gd name="connsiteY0" fmla="*/ 0 h 6669531"/>
              <a:gd name="connsiteX1" fmla="*/ 13064322 w 13064322"/>
              <a:gd name="connsiteY1" fmla="*/ 21622 h 6669531"/>
              <a:gd name="connsiteX2" fmla="*/ 13064322 w 13064322"/>
              <a:gd name="connsiteY2" fmla="*/ 6669531 h 6669531"/>
              <a:gd name="connsiteX3" fmla="*/ 7202 w 13064322"/>
              <a:gd name="connsiteY3" fmla="*/ 5381870 h 6669531"/>
              <a:gd name="connsiteX4" fmla="*/ 0 w 13064322"/>
              <a:gd name="connsiteY4" fmla="*/ 0 h 66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322" h="6669531">
                <a:moveTo>
                  <a:pt x="0" y="0"/>
                </a:moveTo>
                <a:lnTo>
                  <a:pt x="13064322" y="21622"/>
                </a:lnTo>
                <a:lnTo>
                  <a:pt x="13064322" y="6669531"/>
                </a:lnTo>
                <a:lnTo>
                  <a:pt x="7202" y="5381870"/>
                </a:lnTo>
                <a:cubicBezTo>
                  <a:pt x="4801" y="3587913"/>
                  <a:pt x="2401" y="1793957"/>
                  <a:pt x="0" y="0"/>
                </a:cubicBezTo>
                <a:close/>
              </a:path>
            </a:pathLst>
          </a:custGeom>
          <a:solidFill>
            <a:schemeClr val="tx2"/>
          </a:solid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2657978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6722" y="-25131"/>
            <a:ext cx="12192860" cy="5423874"/>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2868706 w 13057120"/>
              <a:gd name="connsiteY1" fmla="*/ 1816343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3057120 w 13057120"/>
              <a:gd name="connsiteY1" fmla="*/ 1600110 h 8248019"/>
              <a:gd name="connsiteX2" fmla="*/ 13057120 w 13057120"/>
              <a:gd name="connsiteY2" fmla="*/ 8248019 h 8248019"/>
              <a:gd name="connsiteX3" fmla="*/ 0 w 13057120"/>
              <a:gd name="connsiteY3" fmla="*/ 6960358 h 8248019"/>
              <a:gd name="connsiteX4" fmla="*/ 30480 w 13057120"/>
              <a:gd name="connsiteY4" fmla="*/ 0 h 8248019"/>
              <a:gd name="connsiteX0" fmla="*/ 0 w 13120847"/>
              <a:gd name="connsiteY0" fmla="*/ 0 h 6680342"/>
              <a:gd name="connsiteX1" fmla="*/ 13120847 w 13120847"/>
              <a:gd name="connsiteY1" fmla="*/ 32433 h 6680342"/>
              <a:gd name="connsiteX2" fmla="*/ 13120847 w 13120847"/>
              <a:gd name="connsiteY2" fmla="*/ 6680342 h 6680342"/>
              <a:gd name="connsiteX3" fmla="*/ 63727 w 13120847"/>
              <a:gd name="connsiteY3" fmla="*/ 5392681 h 6680342"/>
              <a:gd name="connsiteX4" fmla="*/ 0 w 13120847"/>
              <a:gd name="connsiteY4" fmla="*/ 0 h 6680342"/>
              <a:gd name="connsiteX0" fmla="*/ 49322 w 13057120"/>
              <a:gd name="connsiteY0" fmla="*/ 64870 h 6647908"/>
              <a:gd name="connsiteX1" fmla="*/ 13057120 w 13057120"/>
              <a:gd name="connsiteY1" fmla="*/ -1 h 6647908"/>
              <a:gd name="connsiteX2" fmla="*/ 13057120 w 13057120"/>
              <a:gd name="connsiteY2" fmla="*/ 6647908 h 6647908"/>
              <a:gd name="connsiteX3" fmla="*/ 0 w 13057120"/>
              <a:gd name="connsiteY3" fmla="*/ 5360247 h 6647908"/>
              <a:gd name="connsiteX4" fmla="*/ 49322 w 13057120"/>
              <a:gd name="connsiteY4" fmla="*/ 64870 h 6647908"/>
              <a:gd name="connsiteX0" fmla="*/ 30480 w 13057120"/>
              <a:gd name="connsiteY0" fmla="*/ 21623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21623 h 6647909"/>
              <a:gd name="connsiteX0" fmla="*/ 30480 w 13057120"/>
              <a:gd name="connsiteY0" fmla="*/ 10812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10812 h 6647909"/>
              <a:gd name="connsiteX0" fmla="*/ 0 w 13064322"/>
              <a:gd name="connsiteY0" fmla="*/ 0 h 6669531"/>
              <a:gd name="connsiteX1" fmla="*/ 13064322 w 13064322"/>
              <a:gd name="connsiteY1" fmla="*/ 21622 h 6669531"/>
              <a:gd name="connsiteX2" fmla="*/ 13064322 w 13064322"/>
              <a:gd name="connsiteY2" fmla="*/ 6669531 h 6669531"/>
              <a:gd name="connsiteX3" fmla="*/ 7202 w 13064322"/>
              <a:gd name="connsiteY3" fmla="*/ 5381870 h 6669531"/>
              <a:gd name="connsiteX4" fmla="*/ 0 w 13064322"/>
              <a:gd name="connsiteY4" fmla="*/ 0 h 66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322" h="6669531">
                <a:moveTo>
                  <a:pt x="0" y="0"/>
                </a:moveTo>
                <a:lnTo>
                  <a:pt x="13064322" y="21622"/>
                </a:lnTo>
                <a:lnTo>
                  <a:pt x="13064322" y="6669531"/>
                </a:lnTo>
                <a:lnTo>
                  <a:pt x="7202" y="5381870"/>
                </a:lnTo>
                <a:cubicBezTo>
                  <a:pt x="4801" y="3587913"/>
                  <a:pt x="2401" y="1793957"/>
                  <a:pt x="0" y="0"/>
                </a:cubicBezTo>
                <a:close/>
              </a:path>
            </a:pathLst>
          </a:custGeom>
          <a:solidFill>
            <a:schemeClr val="tx2"/>
          </a:solid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304970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102271" y="5562928"/>
            <a:ext cx="12356302" cy="1346331"/>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 name="connsiteX0" fmla="*/ 13612483 w 14130068"/>
              <a:gd name="connsiteY0" fmla="*/ 816680 h 2093390"/>
              <a:gd name="connsiteX1" fmla="*/ 1169879 w 14130068"/>
              <a:gd name="connsiteY1" fmla="*/ 0 h 2093390"/>
              <a:gd name="connsiteX2" fmla="*/ 0 w 14130068"/>
              <a:gd name="connsiteY2" fmla="*/ 2093390 h 2093390"/>
              <a:gd name="connsiteX3" fmla="*/ 14130068 w 14130068"/>
              <a:gd name="connsiteY3" fmla="*/ 1575805 h 2093390"/>
              <a:gd name="connsiteX4" fmla="*/ 13543471 w 14130068"/>
              <a:gd name="connsiteY4" fmla="*/ 816680 h 2093390"/>
              <a:gd name="connsiteX0" fmla="*/ 12442604 w 12960189"/>
              <a:gd name="connsiteY0" fmla="*/ 816680 h 1575805"/>
              <a:gd name="connsiteX1" fmla="*/ 0 w 12960189"/>
              <a:gd name="connsiteY1" fmla="*/ 0 h 1575805"/>
              <a:gd name="connsiteX2" fmla="*/ 900323 w 12960189"/>
              <a:gd name="connsiteY2" fmla="*/ 9668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960189"/>
              <a:gd name="connsiteY0" fmla="*/ 809365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227288"/>
              <a:gd name="connsiteY0" fmla="*/ 809365 h 1303350"/>
              <a:gd name="connsiteX1" fmla="*/ 0 w 12227288"/>
              <a:gd name="connsiteY1" fmla="*/ 0 h 1303350"/>
              <a:gd name="connsiteX2" fmla="*/ 15183 w 12227288"/>
              <a:gd name="connsiteY2" fmla="*/ 1303350 h 1303350"/>
              <a:gd name="connsiteX3" fmla="*/ 12133571 w 12227288"/>
              <a:gd name="connsiteY3" fmla="*/ 1049111 h 1303350"/>
              <a:gd name="connsiteX4" fmla="*/ 12227288 w 12227288"/>
              <a:gd name="connsiteY4" fmla="*/ 794735 h 1303350"/>
              <a:gd name="connsiteX0" fmla="*/ 12223148 w 12227288"/>
              <a:gd name="connsiteY0" fmla="*/ 809365 h 1305143"/>
              <a:gd name="connsiteX1" fmla="*/ 0 w 12227288"/>
              <a:gd name="connsiteY1" fmla="*/ 0 h 1305143"/>
              <a:gd name="connsiteX2" fmla="*/ 15183 w 12227288"/>
              <a:gd name="connsiteY2" fmla="*/ 1303350 h 1305143"/>
              <a:gd name="connsiteX3" fmla="*/ 12214038 w 12227288"/>
              <a:gd name="connsiteY3" fmla="*/ 1305143 h 1305143"/>
              <a:gd name="connsiteX4" fmla="*/ 12227288 w 12227288"/>
              <a:gd name="connsiteY4" fmla="*/ 794735 h 1305143"/>
              <a:gd name="connsiteX0" fmla="*/ 12207965 w 12212105"/>
              <a:gd name="connsiteY0" fmla="*/ 802108 h 1297886"/>
              <a:gd name="connsiteX1" fmla="*/ 13845 w 12212105"/>
              <a:gd name="connsiteY1" fmla="*/ 0 h 1297886"/>
              <a:gd name="connsiteX2" fmla="*/ 0 w 12212105"/>
              <a:gd name="connsiteY2" fmla="*/ 1296093 h 1297886"/>
              <a:gd name="connsiteX3" fmla="*/ 12198855 w 12212105"/>
              <a:gd name="connsiteY3" fmla="*/ 1297886 h 1297886"/>
              <a:gd name="connsiteX4" fmla="*/ 12212105 w 12212105"/>
              <a:gd name="connsiteY4" fmla="*/ 787478 h 1297886"/>
              <a:gd name="connsiteX0" fmla="*/ 12304855 w 12308995"/>
              <a:gd name="connsiteY0" fmla="*/ 802108 h 1314260"/>
              <a:gd name="connsiteX1" fmla="*/ 110735 w 12308995"/>
              <a:gd name="connsiteY1" fmla="*/ 0 h 1314260"/>
              <a:gd name="connsiteX2" fmla="*/ 0 w 12308995"/>
              <a:gd name="connsiteY2" fmla="*/ 1314260 h 1314260"/>
              <a:gd name="connsiteX3" fmla="*/ 12295745 w 12308995"/>
              <a:gd name="connsiteY3" fmla="*/ 1297886 h 1314260"/>
              <a:gd name="connsiteX4" fmla="*/ 12308995 w 12308995"/>
              <a:gd name="connsiteY4" fmla="*/ 787478 h 1314260"/>
              <a:gd name="connsiteX0" fmla="*/ 12304855 w 12308995"/>
              <a:gd name="connsiteY0" fmla="*/ 796052 h 1308204"/>
              <a:gd name="connsiteX1" fmla="*/ 68346 w 12308995"/>
              <a:gd name="connsiteY1" fmla="*/ 0 h 1308204"/>
              <a:gd name="connsiteX2" fmla="*/ 0 w 12308995"/>
              <a:gd name="connsiteY2" fmla="*/ 1308204 h 1308204"/>
              <a:gd name="connsiteX3" fmla="*/ 12295745 w 12308995"/>
              <a:gd name="connsiteY3" fmla="*/ 1291830 h 1308204"/>
              <a:gd name="connsiteX4" fmla="*/ 12308995 w 12308995"/>
              <a:gd name="connsiteY4" fmla="*/ 781422 h 1308204"/>
              <a:gd name="connsiteX0" fmla="*/ 12304855 w 12356302"/>
              <a:gd name="connsiteY0" fmla="*/ 796052 h 1346331"/>
              <a:gd name="connsiteX1" fmla="*/ 68346 w 12356302"/>
              <a:gd name="connsiteY1" fmla="*/ 0 h 1346331"/>
              <a:gd name="connsiteX2" fmla="*/ 0 w 12356302"/>
              <a:gd name="connsiteY2" fmla="*/ 1308204 h 1346331"/>
              <a:gd name="connsiteX3" fmla="*/ 12356302 w 12356302"/>
              <a:gd name="connsiteY3" fmla="*/ 1346331 h 1346331"/>
              <a:gd name="connsiteX4" fmla="*/ 12308995 w 12356302"/>
              <a:gd name="connsiteY4" fmla="*/ 781422 h 13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6302" h="1346331">
                <a:moveTo>
                  <a:pt x="12304855" y="796052"/>
                </a:moveTo>
                <a:lnTo>
                  <a:pt x="68346" y="0"/>
                </a:lnTo>
                <a:lnTo>
                  <a:pt x="0" y="1308204"/>
                </a:lnTo>
                <a:lnTo>
                  <a:pt x="12356302" y="1346331"/>
                </a:lnTo>
                <a:lnTo>
                  <a:pt x="12308995" y="781422"/>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Edit Master text styles</a:t>
            </a:r>
          </a:p>
        </p:txBody>
      </p:sp>
      <p:pic>
        <p:nvPicPr>
          <p:cNvPr id="5" name="Picture 4">
            <a:extLst>
              <a:ext uri="{FF2B5EF4-FFF2-40B4-BE49-F238E27FC236}">
                <a16:creationId xmlns:a16="http://schemas.microsoft.com/office/drawing/2014/main" id="{D891380B-0455-C546-AC24-3D2AC996A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3" name="Title 2">
            <a:extLst>
              <a:ext uri="{FF2B5EF4-FFF2-40B4-BE49-F238E27FC236}">
                <a16:creationId xmlns:a16="http://schemas.microsoft.com/office/drawing/2014/main" id="{A4E13EF3-D92B-0F4C-A339-CFE1B1F3817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969622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09DA-B308-4602-A9C8-4AC558D712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4102CF-7C34-4A51-B096-088024CA35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3B9586-E374-4319-9EC6-88147BE051B9}"/>
              </a:ext>
            </a:extLst>
          </p:cNvPr>
          <p:cNvSpPr>
            <a:spLocks noGrp="1"/>
          </p:cNvSpPr>
          <p:nvPr>
            <p:ph type="dt" sz="half" idx="10"/>
          </p:nvPr>
        </p:nvSpPr>
        <p:spPr/>
        <p:txBody>
          <a:bodyPr/>
          <a:lstStyle/>
          <a:p>
            <a:fld id="{E1CE8CC9-9BFC-40D0-B4C3-8952C542BDC4}" type="datetimeFigureOut">
              <a:rPr lang="en-GB" smtClean="0"/>
              <a:t>10/10/2023</a:t>
            </a:fld>
            <a:endParaRPr lang="en-GB"/>
          </a:p>
        </p:txBody>
      </p:sp>
      <p:sp>
        <p:nvSpPr>
          <p:cNvPr id="5" name="Footer Placeholder 4">
            <a:extLst>
              <a:ext uri="{FF2B5EF4-FFF2-40B4-BE49-F238E27FC236}">
                <a16:creationId xmlns:a16="http://schemas.microsoft.com/office/drawing/2014/main" id="{85F52D93-1912-4DDD-A3A2-B2E2AD76C9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F2D844-534D-40BC-900D-02502D4E840E}"/>
              </a:ext>
            </a:extLst>
          </p:cNvPr>
          <p:cNvSpPr>
            <a:spLocks noGrp="1"/>
          </p:cNvSpPr>
          <p:nvPr>
            <p:ph type="sldNum" sz="quarter" idx="12"/>
          </p:nvPr>
        </p:nvSpPr>
        <p:spPr/>
        <p:txBody>
          <a:bodyPr/>
          <a:lstStyle/>
          <a:p>
            <a:fld id="{FB855C9F-D963-4015-98E8-C85419733D2F}" type="slidenum">
              <a:rPr lang="en-GB" smtClean="0"/>
              <a:t>‹#›</a:t>
            </a:fld>
            <a:endParaRPr lang="en-GB"/>
          </a:p>
        </p:txBody>
      </p:sp>
    </p:spTree>
    <p:extLst>
      <p:ext uri="{BB962C8B-B14F-4D97-AF65-F5344CB8AC3E}">
        <p14:creationId xmlns:p14="http://schemas.microsoft.com/office/powerpoint/2010/main" val="2549091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1048-1AA0-4E2F-88F7-7B2C5A9D535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699F2FA-EE00-4CB4-ADD5-40B88975EDDD}"/>
              </a:ext>
            </a:extLst>
          </p:cNvPr>
          <p:cNvSpPr>
            <a:spLocks noGrp="1"/>
          </p:cNvSpPr>
          <p:nvPr>
            <p:ph type="dt" sz="half" idx="10"/>
          </p:nvPr>
        </p:nvSpPr>
        <p:spPr/>
        <p:txBody>
          <a:bodyPr/>
          <a:lstStyle/>
          <a:p>
            <a:fld id="{EDB97B1D-6152-4AB2-8AA3-9B0161F6075E}" type="datetimeFigureOut">
              <a:rPr lang="en-GB" smtClean="0"/>
              <a:t>10/10/2023</a:t>
            </a:fld>
            <a:endParaRPr lang="en-GB"/>
          </a:p>
        </p:txBody>
      </p:sp>
      <p:sp>
        <p:nvSpPr>
          <p:cNvPr id="4" name="Footer Placeholder 3">
            <a:extLst>
              <a:ext uri="{FF2B5EF4-FFF2-40B4-BE49-F238E27FC236}">
                <a16:creationId xmlns:a16="http://schemas.microsoft.com/office/drawing/2014/main" id="{5684665E-DDEF-4586-8FE1-14B0E38212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57E0EFF-D725-4995-ADF0-BB6CCFCED3AE}"/>
              </a:ext>
            </a:extLst>
          </p:cNvPr>
          <p:cNvSpPr>
            <a:spLocks noGrp="1"/>
          </p:cNvSpPr>
          <p:nvPr>
            <p:ph type="sldNum" sz="quarter" idx="12"/>
          </p:nvPr>
        </p:nvSpPr>
        <p:spPr/>
        <p:txBody>
          <a:bodyPr/>
          <a:lstStyle/>
          <a:p>
            <a:fld id="{71B05CC2-EAA0-4D6C-9D6C-2320A9EA8FB2}" type="slidenum">
              <a:rPr lang="en-GB" smtClean="0"/>
              <a:t>‹#›</a:t>
            </a:fld>
            <a:endParaRPr lang="en-GB"/>
          </a:p>
        </p:txBody>
      </p:sp>
    </p:spTree>
    <p:extLst>
      <p:ext uri="{BB962C8B-B14F-4D97-AF65-F5344CB8AC3E}">
        <p14:creationId xmlns:p14="http://schemas.microsoft.com/office/powerpoint/2010/main" val="2770207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6722" y="-25131"/>
            <a:ext cx="12192860" cy="5423874"/>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2868706 w 13057120"/>
              <a:gd name="connsiteY1" fmla="*/ 1816343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3057120 w 13057120"/>
              <a:gd name="connsiteY1" fmla="*/ 1600110 h 8248019"/>
              <a:gd name="connsiteX2" fmla="*/ 13057120 w 13057120"/>
              <a:gd name="connsiteY2" fmla="*/ 8248019 h 8248019"/>
              <a:gd name="connsiteX3" fmla="*/ 0 w 13057120"/>
              <a:gd name="connsiteY3" fmla="*/ 6960358 h 8248019"/>
              <a:gd name="connsiteX4" fmla="*/ 30480 w 13057120"/>
              <a:gd name="connsiteY4" fmla="*/ 0 h 8248019"/>
              <a:gd name="connsiteX0" fmla="*/ 0 w 13120847"/>
              <a:gd name="connsiteY0" fmla="*/ 0 h 6680342"/>
              <a:gd name="connsiteX1" fmla="*/ 13120847 w 13120847"/>
              <a:gd name="connsiteY1" fmla="*/ 32433 h 6680342"/>
              <a:gd name="connsiteX2" fmla="*/ 13120847 w 13120847"/>
              <a:gd name="connsiteY2" fmla="*/ 6680342 h 6680342"/>
              <a:gd name="connsiteX3" fmla="*/ 63727 w 13120847"/>
              <a:gd name="connsiteY3" fmla="*/ 5392681 h 6680342"/>
              <a:gd name="connsiteX4" fmla="*/ 0 w 13120847"/>
              <a:gd name="connsiteY4" fmla="*/ 0 h 6680342"/>
              <a:gd name="connsiteX0" fmla="*/ 49322 w 13057120"/>
              <a:gd name="connsiteY0" fmla="*/ 64870 h 6647908"/>
              <a:gd name="connsiteX1" fmla="*/ 13057120 w 13057120"/>
              <a:gd name="connsiteY1" fmla="*/ -1 h 6647908"/>
              <a:gd name="connsiteX2" fmla="*/ 13057120 w 13057120"/>
              <a:gd name="connsiteY2" fmla="*/ 6647908 h 6647908"/>
              <a:gd name="connsiteX3" fmla="*/ 0 w 13057120"/>
              <a:gd name="connsiteY3" fmla="*/ 5360247 h 6647908"/>
              <a:gd name="connsiteX4" fmla="*/ 49322 w 13057120"/>
              <a:gd name="connsiteY4" fmla="*/ 64870 h 6647908"/>
              <a:gd name="connsiteX0" fmla="*/ 30480 w 13057120"/>
              <a:gd name="connsiteY0" fmla="*/ 21623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21623 h 6647909"/>
              <a:gd name="connsiteX0" fmla="*/ 30480 w 13057120"/>
              <a:gd name="connsiteY0" fmla="*/ 10812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10812 h 6647909"/>
              <a:gd name="connsiteX0" fmla="*/ 0 w 13064322"/>
              <a:gd name="connsiteY0" fmla="*/ 0 h 6669531"/>
              <a:gd name="connsiteX1" fmla="*/ 13064322 w 13064322"/>
              <a:gd name="connsiteY1" fmla="*/ 21622 h 6669531"/>
              <a:gd name="connsiteX2" fmla="*/ 13064322 w 13064322"/>
              <a:gd name="connsiteY2" fmla="*/ 6669531 h 6669531"/>
              <a:gd name="connsiteX3" fmla="*/ 7202 w 13064322"/>
              <a:gd name="connsiteY3" fmla="*/ 5381870 h 6669531"/>
              <a:gd name="connsiteX4" fmla="*/ 0 w 13064322"/>
              <a:gd name="connsiteY4" fmla="*/ 0 h 66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322" h="6669531">
                <a:moveTo>
                  <a:pt x="0" y="0"/>
                </a:moveTo>
                <a:lnTo>
                  <a:pt x="13064322" y="21622"/>
                </a:lnTo>
                <a:lnTo>
                  <a:pt x="13064322" y="6669531"/>
                </a:lnTo>
                <a:lnTo>
                  <a:pt x="7202" y="5381870"/>
                </a:lnTo>
                <a:cubicBezTo>
                  <a:pt x="4801" y="3587913"/>
                  <a:pt x="2401" y="1793957"/>
                  <a:pt x="0" y="0"/>
                </a:cubicBezTo>
                <a:close/>
              </a:path>
            </a:pathLst>
          </a:custGeom>
          <a:solidFill>
            <a:schemeClr val="tx2"/>
          </a:solid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2971207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9CECB-6912-4FDD-958F-4C69954FC09E}" type="datetimeFigureOut">
              <a:rPr lang="en-GB" smtClean="0"/>
              <a:t>10/10/2023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D1B66A-4A7F-4027-8D5D-4924CC7F25EE}" type="slidenum">
              <a:rPr lang="en-GB" smtClean="0"/>
              <a:t>‹#›</a:t>
            </a:fld>
            <a:endParaRPr lang="en-GB"/>
          </a:p>
        </p:txBody>
      </p:sp>
    </p:spTree>
    <p:extLst>
      <p:ext uri="{BB962C8B-B14F-4D97-AF65-F5344CB8AC3E}">
        <p14:creationId xmlns:p14="http://schemas.microsoft.com/office/powerpoint/2010/main" val="38087356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09C5-3BAB-AD4B-9864-A8687C481D18}"/>
              </a:ext>
            </a:extLst>
          </p:cNvPr>
          <p:cNvSpPr>
            <a:spLocks noGrp="1"/>
          </p:cNvSpPr>
          <p:nvPr>
            <p:ph type="title"/>
          </p:nvPr>
        </p:nvSpPr>
        <p:spPr>
          <a:xfrm>
            <a:off x="838200" y="914400"/>
            <a:ext cx="10515600" cy="776288"/>
          </a:xfrm>
        </p:spPr>
        <p:txBody>
          <a:bodyPr>
            <a:normAutofit/>
          </a:bodyPr>
          <a:lstStyle>
            <a:lvl1pPr>
              <a:defRPr sz="3600" b="1"/>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3EB20D6-5C48-A74E-9B92-B53CF390B42D}"/>
              </a:ext>
            </a:extLst>
          </p:cNvPr>
          <p:cNvSpPr>
            <a:spLocks noGrp="1"/>
          </p:cNvSpPr>
          <p:nvPr>
            <p:ph idx="1"/>
          </p:nvPr>
        </p:nvSpPr>
        <p:spPr>
          <a:xfrm>
            <a:off x="838200" y="1825625"/>
            <a:ext cx="10515600" cy="3953852"/>
          </a:xfrm>
        </p:spPr>
        <p:txBody>
          <a:bodyPr/>
          <a:lstStyle>
            <a:lvl1pPr>
              <a:defRPr>
                <a:solidFill>
                  <a:schemeClr val="bg2">
                    <a:lumMod val="50000"/>
                  </a:schemeClr>
                </a:solidFill>
              </a:defRPr>
            </a:lvl1pPr>
            <a:lvl2pPr>
              <a:defRPr>
                <a:solidFill>
                  <a:schemeClr val="bg2">
                    <a:lumMod val="50000"/>
                  </a:schemeClr>
                </a:solidFill>
              </a:defRPr>
            </a:lvl2pPr>
            <a:lvl3pPr>
              <a:defRPr>
                <a:solidFill>
                  <a:schemeClr val="bg2">
                    <a:lumMod val="50000"/>
                  </a:schemeClr>
                </a:solidFill>
              </a:defRPr>
            </a:lvl3pPr>
            <a:lvl4pPr>
              <a:defRPr>
                <a:solidFill>
                  <a:schemeClr val="bg2">
                    <a:lumMod val="50000"/>
                  </a:schemeClr>
                </a:solidFill>
              </a:defRPr>
            </a:lvl4pPr>
            <a:lvl5pPr>
              <a:defRPr>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1625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350520" y="-1680687"/>
            <a:ext cx="12847320" cy="7071480"/>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7120" h="8248019">
                <a:moveTo>
                  <a:pt x="30480" y="0"/>
                </a:moveTo>
                <a:lnTo>
                  <a:pt x="13057120" y="0"/>
                </a:lnTo>
                <a:lnTo>
                  <a:pt x="13057120" y="8248019"/>
                </a:lnTo>
                <a:lnTo>
                  <a:pt x="0" y="6960358"/>
                </a:lnTo>
                <a:lnTo>
                  <a:pt x="30480" y="0"/>
                </a:lnTo>
                <a:close/>
              </a:path>
            </a:pathLst>
          </a:custGeom>
          <a:blipFill dpi="0"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6591"/>
                      </a14:imgEffect>
                      <a14:imgEffect>
                        <a14:saturation sat="179000"/>
                      </a14:imgEffect>
                      <a14:imgEffect>
                        <a14:brightnessContrast bright="-41000" contrast="28000"/>
                      </a14:imgEffect>
                    </a14:imgLayer>
                  </a14:imgProps>
                </a:ext>
                <a:ext uri="{28A0092B-C50C-407E-A947-70E740481C1C}">
                  <a14:useLocalDpi xmlns:a14="http://schemas.microsoft.com/office/drawing/2010/main"/>
                </a:ext>
              </a:extLst>
            </a:blip>
            <a:srcRect/>
            <a:stretch>
              <a:fillRect/>
            </a:stretch>
          </a:blip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Click to edit Master text styles</a:t>
            </a:r>
          </a:p>
        </p:txBody>
      </p:sp>
    </p:spTree>
    <p:extLst>
      <p:ext uri="{BB962C8B-B14F-4D97-AF65-F5344CB8AC3E}">
        <p14:creationId xmlns:p14="http://schemas.microsoft.com/office/powerpoint/2010/main" val="3188239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Colour">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350520" y="-1"/>
            <a:ext cx="12847320" cy="5929821"/>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7120" h="8248019">
                <a:moveTo>
                  <a:pt x="30480" y="0"/>
                </a:moveTo>
                <a:lnTo>
                  <a:pt x="13057120" y="0"/>
                </a:lnTo>
                <a:lnTo>
                  <a:pt x="13057120" y="8248019"/>
                </a:lnTo>
                <a:lnTo>
                  <a:pt x="0" y="6960358"/>
                </a:lnTo>
                <a:lnTo>
                  <a:pt x="30480" y="0"/>
                </a:lnTo>
                <a:close/>
              </a:path>
            </a:pathLst>
          </a:custGeom>
          <a:solidFill>
            <a:schemeClr val="tx1"/>
          </a:solidFill>
        </p:spPr>
        <p:txBody>
          <a:bodyPr wrap="square" lIns="720000" tIns="720000" rIns="720000" bIns="720000" anchor="t" anchorCtr="1"/>
          <a:lstStyle>
            <a:lvl1pPr marL="0" indent="0">
              <a:buNone/>
              <a:defRPr>
                <a:solidFill>
                  <a:schemeClr val="bg1"/>
                </a:solidFill>
              </a:defRPr>
            </a:lvl1pPr>
          </a:lstStyle>
          <a:p>
            <a:r>
              <a:rPr lang="en-US"/>
              <a:t>Click blue box to add photo – then select colour overlay in colour styles within ‘Shape format’ tab </a:t>
            </a:r>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409" y="2025521"/>
            <a:ext cx="7590155" cy="739280"/>
          </a:xfrm>
          <a:noFill/>
        </p:spPr>
        <p:txBody>
          <a:bodyPr>
            <a:noAutofit/>
          </a:bodyPr>
          <a:lstStyle>
            <a:lvl1pPr>
              <a:defRPr sz="7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Click to edit Master text styles</a:t>
            </a:r>
          </a:p>
        </p:txBody>
      </p:sp>
    </p:spTree>
    <p:extLst>
      <p:ext uri="{BB962C8B-B14F-4D97-AF65-F5344CB8AC3E}">
        <p14:creationId xmlns:p14="http://schemas.microsoft.com/office/powerpoint/2010/main" val="3856594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1242204" y="5469147"/>
            <a:ext cx="14181827" cy="2173857"/>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827" h="2173857">
                <a:moveTo>
                  <a:pt x="13664242" y="897147"/>
                </a:moveTo>
                <a:lnTo>
                  <a:pt x="0" y="0"/>
                </a:lnTo>
                <a:lnTo>
                  <a:pt x="51759" y="2173857"/>
                </a:lnTo>
                <a:lnTo>
                  <a:pt x="14181827" y="1656272"/>
                </a:lnTo>
                <a:lnTo>
                  <a:pt x="13595230" y="897147"/>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413" y="2370577"/>
            <a:ext cx="7590155" cy="739280"/>
          </a:xfrm>
          <a:noFill/>
        </p:spPr>
        <p:txBody>
          <a:bodyPr>
            <a:noAutofit/>
          </a:bodyPr>
          <a:lstStyle>
            <a:lvl1pPr>
              <a:defRPr sz="7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Click to edit Master text styles</a:t>
            </a:r>
          </a:p>
        </p:txBody>
      </p:sp>
      <p:pic>
        <p:nvPicPr>
          <p:cNvPr id="5" name="Picture 4">
            <a:extLst>
              <a:ext uri="{FF2B5EF4-FFF2-40B4-BE49-F238E27FC236}">
                <a16:creationId xmlns:a16="http://schemas.microsoft.com/office/drawing/2014/main" id="{D891380B-0455-C546-AC24-3D2AC996A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Tree>
    <p:extLst>
      <p:ext uri="{BB962C8B-B14F-4D97-AF65-F5344CB8AC3E}">
        <p14:creationId xmlns:p14="http://schemas.microsoft.com/office/powerpoint/2010/main" val="4252021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47FEC7F-0878-C649-9B65-3B8E97DBECA5}"/>
              </a:ext>
            </a:extLst>
          </p:cNvPr>
          <p:cNvSpPr>
            <a:spLocks noGrp="1"/>
          </p:cNvSpPr>
          <p:nvPr>
            <p:ph type="pic" sz="quarter" idx="10" hasCustomPrompt="1"/>
          </p:nvPr>
        </p:nvSpPr>
        <p:spPr>
          <a:xfrm>
            <a:off x="-2320924" y="-387349"/>
            <a:ext cx="8605839" cy="8194798"/>
          </a:xfrm>
          <a:custGeom>
            <a:avLst/>
            <a:gdLst>
              <a:gd name="connsiteX0" fmla="*/ 0 w 8605838"/>
              <a:gd name="connsiteY0" fmla="*/ 0 h 8177213"/>
              <a:gd name="connsiteX1" fmla="*/ 8605838 w 8605838"/>
              <a:gd name="connsiteY1" fmla="*/ 0 h 8177213"/>
              <a:gd name="connsiteX2" fmla="*/ 8605838 w 8605838"/>
              <a:gd name="connsiteY2" fmla="*/ 8177213 h 8177213"/>
              <a:gd name="connsiteX3" fmla="*/ 0 w 8605838"/>
              <a:gd name="connsiteY3" fmla="*/ 8177213 h 8177213"/>
              <a:gd name="connsiteX4" fmla="*/ 0 w 8605838"/>
              <a:gd name="connsiteY4" fmla="*/ 0 h 8177213"/>
              <a:gd name="connsiteX0" fmla="*/ 0 w 8605838"/>
              <a:gd name="connsiteY0" fmla="*/ 0 h 8194798"/>
              <a:gd name="connsiteX1" fmla="*/ 8605838 w 8605838"/>
              <a:gd name="connsiteY1" fmla="*/ 0 h 8194798"/>
              <a:gd name="connsiteX2" fmla="*/ 7445254 w 8605838"/>
              <a:gd name="connsiteY2" fmla="*/ 8194798 h 8194798"/>
              <a:gd name="connsiteX3" fmla="*/ 0 w 8605838"/>
              <a:gd name="connsiteY3" fmla="*/ 8177213 h 8194798"/>
              <a:gd name="connsiteX4" fmla="*/ 0 w 8605838"/>
              <a:gd name="connsiteY4" fmla="*/ 0 h 8194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838" h="8194798">
                <a:moveTo>
                  <a:pt x="0" y="0"/>
                </a:moveTo>
                <a:lnTo>
                  <a:pt x="8605838" y="0"/>
                </a:lnTo>
                <a:lnTo>
                  <a:pt x="7445254" y="8194798"/>
                </a:lnTo>
                <a:lnTo>
                  <a:pt x="0" y="8177213"/>
                </a:lnTo>
                <a:lnTo>
                  <a:pt x="0" y="0"/>
                </a:lnTo>
                <a:close/>
              </a:path>
            </a:pathLst>
          </a:custGeom>
          <a:blipFill dpi="0" rotWithShape="1">
            <a:blip r:embed="rId2" cstate="email">
              <a:duotone>
                <a:prstClr val="black"/>
                <a:schemeClr val="tx1">
                  <a:tint val="45000"/>
                  <a:satMod val="400000"/>
                </a:schemeClr>
              </a:duotone>
              <a:extLst>
                <a:ext uri="{BEBA8EAE-BF5A-486C-A8C5-ECC9F3942E4B}">
                  <a14:imgProps xmlns:a14="http://schemas.microsoft.com/office/drawing/2010/main">
                    <a14:imgLayer r:embed="rId3">
                      <a14:imgEffect>
                        <a14:saturation sat="78000"/>
                      </a14:imgEffect>
                      <a14:imgEffect>
                        <a14:brightnessContrast bright="-16000"/>
                      </a14:imgEffect>
                    </a14:imgLayer>
                  </a14:imgProps>
                </a:ext>
                <a:ext uri="{28A0092B-C50C-407E-A947-70E740481C1C}">
                  <a14:useLocalDpi xmlns:a14="http://schemas.microsoft.com/office/drawing/2010/main"/>
                </a:ext>
              </a:extLst>
            </a:blip>
            <a:srcRect/>
            <a:stretch>
              <a:fillRect/>
            </a:stretch>
          </a:blipFill>
        </p:spPr>
        <p:txBody>
          <a:bodyPr lIns="1800000" tIns="1872000" rIns="1404000" anchor="ctr" anchorCtr="1">
            <a:noAutofit/>
          </a:bodyPr>
          <a:lstStyle>
            <a:lvl1pPr marL="0" indent="0">
              <a:buNone/>
              <a:defRPr>
                <a:solidFill>
                  <a:schemeClr val="bg1"/>
                </a:solidFill>
              </a:defRPr>
            </a:lvl1pPr>
          </a:lstStyle>
          <a:p>
            <a:r>
              <a:rPr lang="en-US"/>
              <a:t>Click to add photo  Change colour overlay in color section </a:t>
            </a:r>
          </a:p>
          <a:p>
            <a:r>
              <a:rPr lang="en-US"/>
              <a:t>within ’Picture Format’ tab</a:t>
            </a:r>
          </a:p>
        </p:txBody>
      </p:sp>
      <p:sp>
        <p:nvSpPr>
          <p:cNvPr id="6" name="Text Placeholder 5">
            <a:extLst>
              <a:ext uri="{FF2B5EF4-FFF2-40B4-BE49-F238E27FC236}">
                <a16:creationId xmlns:a16="http://schemas.microsoft.com/office/drawing/2014/main" id="{D2370320-B093-1446-A74F-45F07C156417}"/>
              </a:ext>
            </a:extLst>
          </p:cNvPr>
          <p:cNvSpPr>
            <a:spLocks noGrp="1"/>
          </p:cNvSpPr>
          <p:nvPr>
            <p:ph type="body" sz="quarter" idx="11"/>
          </p:nvPr>
        </p:nvSpPr>
        <p:spPr>
          <a:xfrm>
            <a:off x="6284917" y="1389063"/>
            <a:ext cx="5602287" cy="3903662"/>
          </a:xfrm>
          <a:prstGeom prst="rect">
            <a:avLst/>
          </a:prstGeom>
        </p:spPr>
        <p:txBody>
          <a:bodyPr/>
          <a:lstStyle>
            <a:lvl1pPr marL="228594" indent="-228594">
              <a:buSzPct val="60000"/>
              <a:buFontTx/>
              <a:buBlip>
                <a:blip r:embed="rId4"/>
              </a:buBlip>
              <a:defRPr sz="3200" b="1"/>
            </a:lvl1pPr>
          </a:lstStyle>
          <a:p>
            <a:pPr lvl="0"/>
            <a:r>
              <a:rPr lang="en-US"/>
              <a:t>Edit Master text styles</a:t>
            </a:r>
          </a:p>
        </p:txBody>
      </p:sp>
      <p:sp>
        <p:nvSpPr>
          <p:cNvPr id="9" name="Title 8">
            <a:extLst>
              <a:ext uri="{FF2B5EF4-FFF2-40B4-BE49-F238E27FC236}">
                <a16:creationId xmlns:a16="http://schemas.microsoft.com/office/drawing/2014/main" id="{5114294D-05DE-AC4D-AFAC-030EB9FA7C5B}"/>
              </a:ext>
            </a:extLst>
          </p:cNvPr>
          <p:cNvSpPr>
            <a:spLocks noGrp="1"/>
          </p:cNvSpPr>
          <p:nvPr>
            <p:ph type="title"/>
          </p:nvPr>
        </p:nvSpPr>
        <p:spPr>
          <a:xfrm>
            <a:off x="423092" y="1389063"/>
            <a:ext cx="4941389" cy="2555874"/>
          </a:xfrm>
        </p:spPr>
        <p:txBody>
          <a:bodyPr anchor="t">
            <a:noAutofit/>
          </a:bodyPr>
          <a:lstStyle>
            <a:lvl1pPr>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340947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INTER FRIENDLY 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2074989"/>
            <a:ext cx="10037763" cy="4553683"/>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95601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INTER FRIENDLY left h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6122853" y="2120709"/>
            <a:ext cx="10037763" cy="3792417"/>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solidFill>
                  <a:schemeClr val="tx1"/>
                </a:solidFill>
              </a:defRPr>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
        <p:nvSpPr>
          <p:cNvPr id="3" name="Picture Placeholder 2">
            <a:extLst>
              <a:ext uri="{FF2B5EF4-FFF2-40B4-BE49-F238E27FC236}">
                <a16:creationId xmlns:a16="http://schemas.microsoft.com/office/drawing/2014/main" id="{B00E1A31-CB7B-D443-91D4-D82AC42F343C}"/>
              </a:ext>
            </a:extLst>
          </p:cNvPr>
          <p:cNvSpPr>
            <a:spLocks noGrp="1"/>
          </p:cNvSpPr>
          <p:nvPr>
            <p:ph type="pic" sz="quarter" idx="12" hasCustomPrompt="1"/>
          </p:nvPr>
        </p:nvSpPr>
        <p:spPr>
          <a:xfrm>
            <a:off x="301625" y="2120900"/>
            <a:ext cx="5581651" cy="3792538"/>
          </a:xfrm>
          <a:prstGeom prst="roundRect">
            <a:avLst>
              <a:gd name="adj" fmla="val 7425"/>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nchor="ctr" anchorCtr="1"/>
          <a:lstStyle>
            <a:lvl1pPr>
              <a:defRPr>
                <a:solidFill>
                  <a:schemeClr val="bg1"/>
                </a:solidFill>
              </a:defRPr>
            </a:lvl1pPr>
          </a:lstStyle>
          <a:p>
            <a:r>
              <a:rPr lang="en-US"/>
              <a:t>Click to add photo</a:t>
            </a:r>
          </a:p>
        </p:txBody>
      </p:sp>
    </p:spTree>
    <p:extLst>
      <p:ext uri="{BB962C8B-B14F-4D97-AF65-F5344CB8AC3E}">
        <p14:creationId xmlns:p14="http://schemas.microsoft.com/office/powerpoint/2010/main" val="3789503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INTER FRIENDLY right h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1810158"/>
            <a:ext cx="10037763" cy="3792417"/>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solidFill>
                  <a:schemeClr val="tx1"/>
                </a:solidFill>
              </a:defRPr>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
        <p:nvSpPr>
          <p:cNvPr id="3" name="Picture Placeholder 2">
            <a:extLst>
              <a:ext uri="{FF2B5EF4-FFF2-40B4-BE49-F238E27FC236}">
                <a16:creationId xmlns:a16="http://schemas.microsoft.com/office/drawing/2014/main" id="{B00E1A31-CB7B-D443-91D4-D82AC42F343C}"/>
              </a:ext>
            </a:extLst>
          </p:cNvPr>
          <p:cNvSpPr>
            <a:spLocks noGrp="1"/>
          </p:cNvSpPr>
          <p:nvPr>
            <p:ph type="pic" sz="quarter" idx="12" hasCustomPrompt="1"/>
          </p:nvPr>
        </p:nvSpPr>
        <p:spPr>
          <a:xfrm>
            <a:off x="6228869" y="1810032"/>
            <a:ext cx="5581651" cy="3792538"/>
          </a:xfrm>
          <a:prstGeom prst="roundRect">
            <a:avLst>
              <a:gd name="adj" fmla="val 7425"/>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wrap="square" anchor="ctr" anchorCtr="1"/>
          <a:lstStyle>
            <a:lvl1pPr>
              <a:defRPr>
                <a:ln>
                  <a:noFill/>
                </a:ln>
                <a:solidFill>
                  <a:schemeClr val="bg1"/>
                </a:solidFill>
              </a:defRPr>
            </a:lvl1pPr>
          </a:lstStyle>
          <a:p>
            <a:r>
              <a:rPr lang="en-US"/>
              <a:t>Click to add photo</a:t>
            </a:r>
          </a:p>
        </p:txBody>
      </p:sp>
    </p:spTree>
    <p:extLst>
      <p:ext uri="{BB962C8B-B14F-4D97-AF65-F5344CB8AC3E}">
        <p14:creationId xmlns:p14="http://schemas.microsoft.com/office/powerpoint/2010/main" val="3029179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Manual Input 2">
            <a:extLst>
              <a:ext uri="{FF2B5EF4-FFF2-40B4-BE49-F238E27FC236}">
                <a16:creationId xmlns:a16="http://schemas.microsoft.com/office/drawing/2014/main" id="{FDE86EC6-313E-0B49-9061-78A01BCF8F9F}"/>
              </a:ext>
            </a:extLst>
          </p:cNvPr>
          <p:cNvSpPr/>
          <p:nvPr userDrawn="1"/>
        </p:nvSpPr>
        <p:spPr>
          <a:xfrm rot="10800000">
            <a:off x="509956" y="-193432"/>
            <a:ext cx="4852285" cy="65414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247"/>
                </a:moveTo>
                <a:lnTo>
                  <a:pt x="10000" y="0"/>
                </a:lnTo>
                <a:lnTo>
                  <a:pt x="10000" y="10000"/>
                </a:lnTo>
                <a:lnTo>
                  <a:pt x="0" y="10000"/>
                </a:lnTo>
                <a:lnTo>
                  <a:pt x="0" y="1247"/>
                </a:lnTo>
                <a:close/>
              </a:path>
            </a:pathLst>
          </a:custGeom>
          <a:ln w="381000">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Text Placeholder 4">
            <a:extLst>
              <a:ext uri="{FF2B5EF4-FFF2-40B4-BE49-F238E27FC236}">
                <a16:creationId xmlns:a16="http://schemas.microsoft.com/office/drawing/2014/main" id="{490F5DFC-2738-2644-8262-0AFBC518DF4C}"/>
              </a:ext>
            </a:extLst>
          </p:cNvPr>
          <p:cNvSpPr>
            <a:spLocks noGrp="1"/>
          </p:cNvSpPr>
          <p:nvPr>
            <p:ph type="body" sz="quarter" idx="10"/>
          </p:nvPr>
        </p:nvSpPr>
        <p:spPr>
          <a:xfrm>
            <a:off x="781861" y="2120709"/>
            <a:ext cx="4308475" cy="4905375"/>
          </a:xfrm>
          <a:prstGeom prst="rect">
            <a:avLst/>
          </a:prstGeom>
        </p:spPr>
        <p:txBody>
          <a:bodyPr/>
          <a:lstStyle>
            <a:lvl1pPr marL="0" indent="0">
              <a:buNone/>
              <a:defRPr b="1">
                <a:solidFill>
                  <a:schemeClr val="bg1"/>
                </a:solidFill>
              </a:defRPr>
            </a:lvl1pPr>
            <a:lvl2pPr marL="685783" indent="-228594">
              <a:buSzPct val="60000"/>
              <a:buFontTx/>
              <a:buBlip>
                <a:blip r:embed="rId2"/>
              </a:buBlip>
              <a:defRPr>
                <a:solidFill>
                  <a:schemeClr val="bg1"/>
                </a:solidFill>
              </a:defRPr>
            </a:lvl2pPr>
            <a:lvl3pPr marL="1142971" indent="-228594">
              <a:buSzPct val="60000"/>
              <a:buFontTx/>
              <a:buBlip>
                <a:blip r:embed="rId2"/>
              </a:buBlip>
              <a:defRPr>
                <a:solidFill>
                  <a:schemeClr val="bg1"/>
                </a:solidFill>
              </a:defRPr>
            </a:lvl3pPr>
            <a:lvl4pPr marL="1600160" indent="-228594">
              <a:buSzPct val="60000"/>
              <a:buFontTx/>
              <a:buBlip>
                <a:blip r:embed="rId2"/>
              </a:buBlip>
              <a:defRPr>
                <a:solidFill>
                  <a:schemeClr val="bg1"/>
                </a:solidFill>
              </a:defRPr>
            </a:lvl4pPr>
            <a:lvl5pPr marL="2057349" indent="-228594">
              <a:buSzPct val="60000"/>
              <a:buFontTx/>
              <a:buBlip>
                <a:blip r:embed="rId2"/>
              </a:buBlip>
              <a:defRPr>
                <a:solidFill>
                  <a:schemeClr val="bg1"/>
                </a:solidFill>
              </a:defRPr>
            </a:lvl5pPr>
          </a:lstStyle>
          <a:p>
            <a:pPr lvl="0"/>
            <a:r>
              <a:rPr lang="en-US"/>
              <a:t>Edit Master text styles</a:t>
            </a:r>
          </a:p>
          <a:p>
            <a:pPr lvl="1"/>
            <a:r>
              <a:rPr lang="en-US"/>
              <a:t> 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C56A37A0-1FD3-3A42-948C-BE152B6D917B}"/>
              </a:ext>
            </a:extLst>
          </p:cNvPr>
          <p:cNvSpPr>
            <a:spLocks noGrp="1"/>
          </p:cNvSpPr>
          <p:nvPr>
            <p:ph type="body" sz="quarter" idx="11"/>
          </p:nvPr>
        </p:nvSpPr>
        <p:spPr>
          <a:xfrm>
            <a:off x="5914509" y="2120709"/>
            <a:ext cx="5938187" cy="3792417"/>
          </a:xfrm>
          <a:prstGeom prst="rect">
            <a:avLst/>
          </a:prstGeom>
        </p:spPr>
        <p:txBody>
          <a:bodyPr/>
          <a:lstStyle>
            <a:lvl1pPr marL="0" indent="0">
              <a:buNone/>
              <a:defRPr>
                <a:solidFill>
                  <a:schemeClr val="accent3"/>
                </a:solidFill>
              </a:defRPr>
            </a:lvl1pPr>
            <a:lvl2pPr marL="800080" indent="-342891">
              <a:buSzPct val="60000"/>
              <a:buFontTx/>
              <a:buBlip>
                <a:blip r:embed="rId3"/>
              </a:buBlip>
              <a:defRPr>
                <a:solidFill>
                  <a:schemeClr val="accent3"/>
                </a:solidFill>
              </a:defRPr>
            </a:lvl2pPr>
            <a:lvl3pPr marL="1142971" indent="-228594">
              <a:buSzPct val="60000"/>
              <a:buFontTx/>
              <a:buBlip>
                <a:blip r:embed="rId3"/>
              </a:buBlip>
              <a:defRPr>
                <a:solidFill>
                  <a:schemeClr val="accent3"/>
                </a:solidFill>
              </a:defRPr>
            </a:lvl3pPr>
            <a:lvl4pPr marL="1600160" indent="-228594">
              <a:buSzPct val="60000"/>
              <a:buFontTx/>
              <a:buBlip>
                <a:blip r:embed="rId3"/>
              </a:buBlip>
              <a:defRPr>
                <a:solidFill>
                  <a:schemeClr val="accent3"/>
                </a:solidFill>
              </a:defRPr>
            </a:lvl4pPr>
            <a:lvl5pPr marL="2057349" indent="-228594">
              <a:buSzPct val="60000"/>
              <a:buFontTx/>
              <a:buBlip>
                <a:blip r:embed="rId3"/>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a:extLst>
              <a:ext uri="{FF2B5EF4-FFF2-40B4-BE49-F238E27FC236}">
                <a16:creationId xmlns:a16="http://schemas.microsoft.com/office/drawing/2014/main" id="{2EA71173-68D1-4947-ABAB-B95D2084F53E}"/>
              </a:ext>
            </a:extLst>
          </p:cNvPr>
          <p:cNvSpPr>
            <a:spLocks noGrp="1"/>
          </p:cNvSpPr>
          <p:nvPr>
            <p:ph type="title"/>
          </p:nvPr>
        </p:nvSpPr>
        <p:spPr>
          <a:xfrm>
            <a:off x="781857" y="431956"/>
            <a:ext cx="4308475" cy="1466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55672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6722" y="-25131"/>
            <a:ext cx="12192860" cy="5423874"/>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2868706 w 13057120"/>
              <a:gd name="connsiteY1" fmla="*/ 1816343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3057120 w 13057120"/>
              <a:gd name="connsiteY1" fmla="*/ 1600110 h 8248019"/>
              <a:gd name="connsiteX2" fmla="*/ 13057120 w 13057120"/>
              <a:gd name="connsiteY2" fmla="*/ 8248019 h 8248019"/>
              <a:gd name="connsiteX3" fmla="*/ 0 w 13057120"/>
              <a:gd name="connsiteY3" fmla="*/ 6960358 h 8248019"/>
              <a:gd name="connsiteX4" fmla="*/ 30480 w 13057120"/>
              <a:gd name="connsiteY4" fmla="*/ 0 h 8248019"/>
              <a:gd name="connsiteX0" fmla="*/ 0 w 13120847"/>
              <a:gd name="connsiteY0" fmla="*/ 0 h 6680342"/>
              <a:gd name="connsiteX1" fmla="*/ 13120847 w 13120847"/>
              <a:gd name="connsiteY1" fmla="*/ 32433 h 6680342"/>
              <a:gd name="connsiteX2" fmla="*/ 13120847 w 13120847"/>
              <a:gd name="connsiteY2" fmla="*/ 6680342 h 6680342"/>
              <a:gd name="connsiteX3" fmla="*/ 63727 w 13120847"/>
              <a:gd name="connsiteY3" fmla="*/ 5392681 h 6680342"/>
              <a:gd name="connsiteX4" fmla="*/ 0 w 13120847"/>
              <a:gd name="connsiteY4" fmla="*/ 0 h 6680342"/>
              <a:gd name="connsiteX0" fmla="*/ 49322 w 13057120"/>
              <a:gd name="connsiteY0" fmla="*/ 64870 h 6647908"/>
              <a:gd name="connsiteX1" fmla="*/ 13057120 w 13057120"/>
              <a:gd name="connsiteY1" fmla="*/ -1 h 6647908"/>
              <a:gd name="connsiteX2" fmla="*/ 13057120 w 13057120"/>
              <a:gd name="connsiteY2" fmla="*/ 6647908 h 6647908"/>
              <a:gd name="connsiteX3" fmla="*/ 0 w 13057120"/>
              <a:gd name="connsiteY3" fmla="*/ 5360247 h 6647908"/>
              <a:gd name="connsiteX4" fmla="*/ 49322 w 13057120"/>
              <a:gd name="connsiteY4" fmla="*/ 64870 h 6647908"/>
              <a:gd name="connsiteX0" fmla="*/ 30480 w 13057120"/>
              <a:gd name="connsiteY0" fmla="*/ 21623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21623 h 6647909"/>
              <a:gd name="connsiteX0" fmla="*/ 30480 w 13057120"/>
              <a:gd name="connsiteY0" fmla="*/ 10812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10812 h 6647909"/>
              <a:gd name="connsiteX0" fmla="*/ 0 w 13064322"/>
              <a:gd name="connsiteY0" fmla="*/ 0 h 6669531"/>
              <a:gd name="connsiteX1" fmla="*/ 13064322 w 13064322"/>
              <a:gd name="connsiteY1" fmla="*/ 21622 h 6669531"/>
              <a:gd name="connsiteX2" fmla="*/ 13064322 w 13064322"/>
              <a:gd name="connsiteY2" fmla="*/ 6669531 h 6669531"/>
              <a:gd name="connsiteX3" fmla="*/ 7202 w 13064322"/>
              <a:gd name="connsiteY3" fmla="*/ 5381870 h 6669531"/>
              <a:gd name="connsiteX4" fmla="*/ 0 w 13064322"/>
              <a:gd name="connsiteY4" fmla="*/ 0 h 66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322" h="6669531">
                <a:moveTo>
                  <a:pt x="0" y="0"/>
                </a:moveTo>
                <a:lnTo>
                  <a:pt x="13064322" y="21622"/>
                </a:lnTo>
                <a:lnTo>
                  <a:pt x="13064322" y="6669531"/>
                </a:lnTo>
                <a:lnTo>
                  <a:pt x="7202" y="5381870"/>
                </a:lnTo>
                <a:cubicBezTo>
                  <a:pt x="4801" y="3587913"/>
                  <a:pt x="2401" y="1793957"/>
                  <a:pt x="0" y="0"/>
                </a:cubicBezTo>
                <a:close/>
              </a:path>
            </a:pathLst>
          </a:custGeom>
          <a:solidFill>
            <a:schemeClr val="tx2"/>
          </a:solid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289845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EDDD26-EA9F-4B44-BD80-28D8F4E898B9}"/>
              </a:ext>
            </a:extLst>
          </p:cNvPr>
          <p:cNvSpPr>
            <a:spLocks noGrp="1"/>
          </p:cNvSpPr>
          <p:nvPr>
            <p:ph type="pic" sz="quarter" idx="10" hasCustomPrompt="1"/>
          </p:nvPr>
        </p:nvSpPr>
        <p:spPr>
          <a:xfrm flipH="1">
            <a:off x="6156329" y="-1051560"/>
            <a:ext cx="7681913" cy="8686800"/>
          </a:xfrm>
          <a:prstGeom prst="parallelogram">
            <a:avLst>
              <a:gd name="adj" fmla="val 11308"/>
            </a:avLst>
          </a:prstGeom>
          <a:solidFill>
            <a:schemeClr val="tx1"/>
          </a:solidFill>
        </p:spPr>
        <p:txBody>
          <a:bodyPr anchor="ctr" anchorCtr="1"/>
          <a:lstStyle>
            <a:lvl1pPr>
              <a:defRPr>
                <a:solidFill>
                  <a:schemeClr val="bg1"/>
                </a:solidFill>
              </a:defRPr>
            </a:lvl1pPr>
          </a:lstStyle>
          <a:p>
            <a:r>
              <a:rPr lang="en-US"/>
              <a:t>Click to add photo </a:t>
            </a:r>
          </a:p>
          <a:p>
            <a:r>
              <a:rPr lang="en-US"/>
              <a:t>(if no photo is added this blue box with no text will display)</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8" name="Text Placeholder 7">
            <a:extLst>
              <a:ext uri="{FF2B5EF4-FFF2-40B4-BE49-F238E27FC236}">
                <a16:creationId xmlns:a16="http://schemas.microsoft.com/office/drawing/2014/main" id="{6DAAC4C6-3D2B-3A46-855D-8D17F9A6CD19}"/>
              </a:ext>
            </a:extLst>
          </p:cNvPr>
          <p:cNvSpPr>
            <a:spLocks noGrp="1"/>
          </p:cNvSpPr>
          <p:nvPr>
            <p:ph type="body" sz="quarter" idx="11"/>
          </p:nvPr>
        </p:nvSpPr>
        <p:spPr>
          <a:xfrm>
            <a:off x="365125" y="1524000"/>
            <a:ext cx="6324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365128" y="431166"/>
            <a:ext cx="6236789" cy="739280"/>
          </a:xfrm>
        </p:spPr>
        <p:txBody>
          <a:bodyPr/>
          <a:lstStyle/>
          <a:p>
            <a:r>
              <a:rPr lang="en-US"/>
              <a:t>Click to edit Master title style</a:t>
            </a:r>
          </a:p>
        </p:txBody>
      </p:sp>
      <p:sp>
        <p:nvSpPr>
          <p:cNvPr id="10" name="Picture Placeholder 2">
            <a:extLst>
              <a:ext uri="{FF2B5EF4-FFF2-40B4-BE49-F238E27FC236}">
                <a16:creationId xmlns:a16="http://schemas.microsoft.com/office/drawing/2014/main" id="{543ED315-3C89-E147-BC83-3AB338C16BBA}"/>
              </a:ext>
            </a:extLst>
          </p:cNvPr>
          <p:cNvSpPr>
            <a:spLocks noGrp="1"/>
          </p:cNvSpPr>
          <p:nvPr>
            <p:ph type="pic" sz="quarter" idx="12" hasCustomPrompt="1"/>
          </p:nvPr>
        </p:nvSpPr>
        <p:spPr>
          <a:xfrm>
            <a:off x="365129" y="3806292"/>
            <a:ext cx="3302121" cy="2243677"/>
          </a:xfrm>
          <a:prstGeom prst="roundRect">
            <a:avLst>
              <a:gd name="adj" fmla="val 7425"/>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nchor="ctr" anchorCtr="1"/>
          <a:lstStyle>
            <a:lvl1pPr>
              <a:defRPr>
                <a:solidFill>
                  <a:schemeClr val="bg1"/>
                </a:solidFill>
              </a:defRPr>
            </a:lvl1pPr>
          </a:lstStyle>
          <a:p>
            <a:r>
              <a:rPr lang="en-US"/>
              <a:t>Click to add photo</a:t>
            </a:r>
          </a:p>
        </p:txBody>
      </p:sp>
    </p:spTree>
    <p:extLst>
      <p:ext uri="{BB962C8B-B14F-4D97-AF65-F5344CB8AC3E}">
        <p14:creationId xmlns:p14="http://schemas.microsoft.com/office/powerpoint/2010/main" val="3644431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9503" y="0"/>
            <a:ext cx="1524000" cy="6858000"/>
          </a:xfrm>
          <a:prstGeom prst="rect">
            <a:avLst/>
          </a:prstGeom>
        </p:spPr>
      </p:pic>
      <p:sp>
        <p:nvSpPr>
          <p:cNvPr id="2" name="Manual Input 1">
            <a:extLst>
              <a:ext uri="{FF2B5EF4-FFF2-40B4-BE49-F238E27FC236}">
                <a16:creationId xmlns:a16="http://schemas.microsoft.com/office/drawing/2014/main" id="{86F18933-1362-384A-80F8-A701DFBBD5B1}"/>
              </a:ext>
            </a:extLst>
          </p:cNvPr>
          <p:cNvSpPr/>
          <p:nvPr userDrawn="1"/>
        </p:nvSpPr>
        <p:spPr>
          <a:xfrm flipH="1" flipV="1">
            <a:off x="518160" y="-182880"/>
            <a:ext cx="6720840" cy="630936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4 h 10000"/>
              <a:gd name="connsiteX0" fmla="*/ 0 w 10000"/>
              <a:gd name="connsiteY0" fmla="*/ 122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227"/>
                </a:moveTo>
                <a:lnTo>
                  <a:pt x="10000" y="0"/>
                </a:lnTo>
                <a:lnTo>
                  <a:pt x="10000" y="10000"/>
                </a:lnTo>
                <a:lnTo>
                  <a:pt x="0" y="10000"/>
                </a:lnTo>
                <a:lnTo>
                  <a:pt x="0" y="1227"/>
                </a:lnTo>
                <a:close/>
              </a:path>
            </a:pathLst>
          </a:custGeom>
          <a:solidFill>
            <a:schemeClr val="bg1"/>
          </a:solidFill>
          <a:ln w="381000" cap="rnd" cmpd="sng">
            <a:solidFill>
              <a:schemeClr val="bg1"/>
            </a:solidFill>
            <a:roun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 Placeholder 7">
            <a:extLst>
              <a:ext uri="{FF2B5EF4-FFF2-40B4-BE49-F238E27FC236}">
                <a16:creationId xmlns:a16="http://schemas.microsoft.com/office/drawing/2014/main" id="{6DAAC4C6-3D2B-3A46-855D-8D17F9A6CD19}"/>
              </a:ext>
            </a:extLst>
          </p:cNvPr>
          <p:cNvSpPr>
            <a:spLocks noGrp="1"/>
          </p:cNvSpPr>
          <p:nvPr>
            <p:ph type="body" sz="quarter" idx="11"/>
          </p:nvPr>
        </p:nvSpPr>
        <p:spPr>
          <a:xfrm>
            <a:off x="807085" y="1813564"/>
            <a:ext cx="6324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807088" y="720726"/>
            <a:ext cx="6236789" cy="739280"/>
          </a:xfrm>
          <a:noFill/>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0606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350520" y="-1680687"/>
            <a:ext cx="12847320" cy="7071480"/>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7120" h="8248019">
                <a:moveTo>
                  <a:pt x="30480" y="0"/>
                </a:moveTo>
                <a:lnTo>
                  <a:pt x="13057120" y="0"/>
                </a:lnTo>
                <a:lnTo>
                  <a:pt x="13057120" y="8248019"/>
                </a:lnTo>
                <a:lnTo>
                  <a:pt x="0" y="6960358"/>
                </a:lnTo>
                <a:lnTo>
                  <a:pt x="30480" y="0"/>
                </a:lnTo>
                <a:close/>
              </a:path>
            </a:pathLst>
          </a:custGeom>
          <a:blipFill dpi="0"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6591"/>
                      </a14:imgEffect>
                      <a14:imgEffect>
                        <a14:saturation sat="179000"/>
                      </a14:imgEffect>
                      <a14:imgEffect>
                        <a14:brightnessContrast bright="-41000" contrast="28000"/>
                      </a14:imgEffect>
                    </a14:imgLayer>
                  </a14:imgProps>
                </a:ext>
                <a:ext uri="{28A0092B-C50C-407E-A947-70E740481C1C}">
                  <a14:useLocalDpi xmlns:a14="http://schemas.microsoft.com/office/drawing/2010/main"/>
                </a:ext>
              </a:extLst>
            </a:blip>
            <a:srcRect/>
            <a:stretch>
              <a:fillRect/>
            </a:stretch>
          </a:blip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Click to edit Master text styles</a:t>
            </a:r>
          </a:p>
        </p:txBody>
      </p:sp>
    </p:spTree>
    <p:extLst>
      <p:ext uri="{BB962C8B-B14F-4D97-AF65-F5344CB8AC3E}">
        <p14:creationId xmlns:p14="http://schemas.microsoft.com/office/powerpoint/2010/main" val="994945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Colour">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350520" y="-1"/>
            <a:ext cx="12847320" cy="5929821"/>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57120" h="8248019">
                <a:moveTo>
                  <a:pt x="30480" y="0"/>
                </a:moveTo>
                <a:lnTo>
                  <a:pt x="13057120" y="0"/>
                </a:lnTo>
                <a:lnTo>
                  <a:pt x="13057120" y="8248019"/>
                </a:lnTo>
                <a:lnTo>
                  <a:pt x="0" y="6960358"/>
                </a:lnTo>
                <a:lnTo>
                  <a:pt x="30480" y="0"/>
                </a:lnTo>
                <a:close/>
              </a:path>
            </a:pathLst>
          </a:custGeom>
          <a:solidFill>
            <a:schemeClr val="tx1"/>
          </a:solidFill>
        </p:spPr>
        <p:txBody>
          <a:bodyPr wrap="square" lIns="720000" tIns="720000" rIns="720000" bIns="720000" anchor="t" anchorCtr="1"/>
          <a:lstStyle>
            <a:lvl1pPr marL="0" indent="0">
              <a:buNone/>
              <a:defRPr>
                <a:solidFill>
                  <a:schemeClr val="bg1"/>
                </a:solidFill>
              </a:defRPr>
            </a:lvl1pPr>
          </a:lstStyle>
          <a:p>
            <a:r>
              <a:rPr lang="en-US"/>
              <a:t>Click blue box to add photo – then select colour overlay in colour styles within ‘Shape format’ tab </a:t>
            </a:r>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409" y="2025521"/>
            <a:ext cx="7590155" cy="739280"/>
          </a:xfrm>
          <a:noFill/>
        </p:spPr>
        <p:txBody>
          <a:bodyPr>
            <a:noAutofit/>
          </a:bodyPr>
          <a:lstStyle>
            <a:lvl1pPr>
              <a:defRPr sz="72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Click to edit Master text styles</a:t>
            </a:r>
          </a:p>
        </p:txBody>
      </p:sp>
    </p:spTree>
    <p:extLst>
      <p:ext uri="{BB962C8B-B14F-4D97-AF65-F5344CB8AC3E}">
        <p14:creationId xmlns:p14="http://schemas.microsoft.com/office/powerpoint/2010/main" val="7240749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1242204" y="5469147"/>
            <a:ext cx="14181827" cy="2173857"/>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827" h="2173857">
                <a:moveTo>
                  <a:pt x="13664242" y="897147"/>
                </a:moveTo>
                <a:lnTo>
                  <a:pt x="0" y="0"/>
                </a:lnTo>
                <a:lnTo>
                  <a:pt x="51759" y="2173857"/>
                </a:lnTo>
                <a:lnTo>
                  <a:pt x="14181827" y="1656272"/>
                </a:lnTo>
                <a:lnTo>
                  <a:pt x="13595230" y="897147"/>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413" y="2370577"/>
            <a:ext cx="7590155" cy="739280"/>
          </a:xfrm>
          <a:noFill/>
        </p:spPr>
        <p:txBody>
          <a:bodyPr>
            <a:noAutofit/>
          </a:bodyPr>
          <a:lstStyle>
            <a:lvl1pPr>
              <a:defRPr sz="7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Click to edit Master text styles</a:t>
            </a:r>
          </a:p>
        </p:txBody>
      </p:sp>
      <p:pic>
        <p:nvPicPr>
          <p:cNvPr id="5" name="Picture 4">
            <a:extLst>
              <a:ext uri="{FF2B5EF4-FFF2-40B4-BE49-F238E27FC236}">
                <a16:creationId xmlns:a16="http://schemas.microsoft.com/office/drawing/2014/main" id="{D891380B-0455-C546-AC24-3D2AC996A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Tree>
    <p:extLst>
      <p:ext uri="{BB962C8B-B14F-4D97-AF65-F5344CB8AC3E}">
        <p14:creationId xmlns:p14="http://schemas.microsoft.com/office/powerpoint/2010/main" val="3345794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RINTER FRIENDLY 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2074989"/>
            <a:ext cx="10037763" cy="4553683"/>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lvl1pPr>
          </a:lstStyle>
          <a:p>
            <a:pPr lvl="0"/>
            <a:r>
              <a:rPr lang="en-US" dirty="0"/>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957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102271" y="5562928"/>
            <a:ext cx="12356302" cy="1346331"/>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 name="connsiteX0" fmla="*/ 13612483 w 14130068"/>
              <a:gd name="connsiteY0" fmla="*/ 816680 h 2093390"/>
              <a:gd name="connsiteX1" fmla="*/ 1169879 w 14130068"/>
              <a:gd name="connsiteY1" fmla="*/ 0 h 2093390"/>
              <a:gd name="connsiteX2" fmla="*/ 0 w 14130068"/>
              <a:gd name="connsiteY2" fmla="*/ 2093390 h 2093390"/>
              <a:gd name="connsiteX3" fmla="*/ 14130068 w 14130068"/>
              <a:gd name="connsiteY3" fmla="*/ 1575805 h 2093390"/>
              <a:gd name="connsiteX4" fmla="*/ 13543471 w 14130068"/>
              <a:gd name="connsiteY4" fmla="*/ 816680 h 2093390"/>
              <a:gd name="connsiteX0" fmla="*/ 12442604 w 12960189"/>
              <a:gd name="connsiteY0" fmla="*/ 816680 h 1575805"/>
              <a:gd name="connsiteX1" fmla="*/ 0 w 12960189"/>
              <a:gd name="connsiteY1" fmla="*/ 0 h 1575805"/>
              <a:gd name="connsiteX2" fmla="*/ 900323 w 12960189"/>
              <a:gd name="connsiteY2" fmla="*/ 9668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960189"/>
              <a:gd name="connsiteY0" fmla="*/ 809365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227288"/>
              <a:gd name="connsiteY0" fmla="*/ 809365 h 1303350"/>
              <a:gd name="connsiteX1" fmla="*/ 0 w 12227288"/>
              <a:gd name="connsiteY1" fmla="*/ 0 h 1303350"/>
              <a:gd name="connsiteX2" fmla="*/ 15183 w 12227288"/>
              <a:gd name="connsiteY2" fmla="*/ 1303350 h 1303350"/>
              <a:gd name="connsiteX3" fmla="*/ 12133571 w 12227288"/>
              <a:gd name="connsiteY3" fmla="*/ 1049111 h 1303350"/>
              <a:gd name="connsiteX4" fmla="*/ 12227288 w 12227288"/>
              <a:gd name="connsiteY4" fmla="*/ 794735 h 1303350"/>
              <a:gd name="connsiteX0" fmla="*/ 12223148 w 12227288"/>
              <a:gd name="connsiteY0" fmla="*/ 809365 h 1305143"/>
              <a:gd name="connsiteX1" fmla="*/ 0 w 12227288"/>
              <a:gd name="connsiteY1" fmla="*/ 0 h 1305143"/>
              <a:gd name="connsiteX2" fmla="*/ 15183 w 12227288"/>
              <a:gd name="connsiteY2" fmla="*/ 1303350 h 1305143"/>
              <a:gd name="connsiteX3" fmla="*/ 12214038 w 12227288"/>
              <a:gd name="connsiteY3" fmla="*/ 1305143 h 1305143"/>
              <a:gd name="connsiteX4" fmla="*/ 12227288 w 12227288"/>
              <a:gd name="connsiteY4" fmla="*/ 794735 h 1305143"/>
              <a:gd name="connsiteX0" fmla="*/ 12207965 w 12212105"/>
              <a:gd name="connsiteY0" fmla="*/ 802108 h 1297886"/>
              <a:gd name="connsiteX1" fmla="*/ 13845 w 12212105"/>
              <a:gd name="connsiteY1" fmla="*/ 0 h 1297886"/>
              <a:gd name="connsiteX2" fmla="*/ 0 w 12212105"/>
              <a:gd name="connsiteY2" fmla="*/ 1296093 h 1297886"/>
              <a:gd name="connsiteX3" fmla="*/ 12198855 w 12212105"/>
              <a:gd name="connsiteY3" fmla="*/ 1297886 h 1297886"/>
              <a:gd name="connsiteX4" fmla="*/ 12212105 w 12212105"/>
              <a:gd name="connsiteY4" fmla="*/ 787478 h 1297886"/>
              <a:gd name="connsiteX0" fmla="*/ 12304855 w 12308995"/>
              <a:gd name="connsiteY0" fmla="*/ 802108 h 1314260"/>
              <a:gd name="connsiteX1" fmla="*/ 110735 w 12308995"/>
              <a:gd name="connsiteY1" fmla="*/ 0 h 1314260"/>
              <a:gd name="connsiteX2" fmla="*/ 0 w 12308995"/>
              <a:gd name="connsiteY2" fmla="*/ 1314260 h 1314260"/>
              <a:gd name="connsiteX3" fmla="*/ 12295745 w 12308995"/>
              <a:gd name="connsiteY3" fmla="*/ 1297886 h 1314260"/>
              <a:gd name="connsiteX4" fmla="*/ 12308995 w 12308995"/>
              <a:gd name="connsiteY4" fmla="*/ 787478 h 1314260"/>
              <a:gd name="connsiteX0" fmla="*/ 12304855 w 12308995"/>
              <a:gd name="connsiteY0" fmla="*/ 796052 h 1308204"/>
              <a:gd name="connsiteX1" fmla="*/ 68346 w 12308995"/>
              <a:gd name="connsiteY1" fmla="*/ 0 h 1308204"/>
              <a:gd name="connsiteX2" fmla="*/ 0 w 12308995"/>
              <a:gd name="connsiteY2" fmla="*/ 1308204 h 1308204"/>
              <a:gd name="connsiteX3" fmla="*/ 12295745 w 12308995"/>
              <a:gd name="connsiteY3" fmla="*/ 1291830 h 1308204"/>
              <a:gd name="connsiteX4" fmla="*/ 12308995 w 12308995"/>
              <a:gd name="connsiteY4" fmla="*/ 781422 h 1308204"/>
              <a:gd name="connsiteX0" fmla="*/ 12304855 w 12356302"/>
              <a:gd name="connsiteY0" fmla="*/ 796052 h 1346331"/>
              <a:gd name="connsiteX1" fmla="*/ 68346 w 12356302"/>
              <a:gd name="connsiteY1" fmla="*/ 0 h 1346331"/>
              <a:gd name="connsiteX2" fmla="*/ 0 w 12356302"/>
              <a:gd name="connsiteY2" fmla="*/ 1308204 h 1346331"/>
              <a:gd name="connsiteX3" fmla="*/ 12356302 w 12356302"/>
              <a:gd name="connsiteY3" fmla="*/ 1346331 h 1346331"/>
              <a:gd name="connsiteX4" fmla="*/ 12308995 w 12356302"/>
              <a:gd name="connsiteY4" fmla="*/ 781422 h 13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6302" h="1346331">
                <a:moveTo>
                  <a:pt x="12304855" y="796052"/>
                </a:moveTo>
                <a:lnTo>
                  <a:pt x="68346" y="0"/>
                </a:lnTo>
                <a:lnTo>
                  <a:pt x="0" y="1308204"/>
                </a:lnTo>
                <a:lnTo>
                  <a:pt x="12356302" y="1346331"/>
                </a:lnTo>
                <a:lnTo>
                  <a:pt x="12308995" y="781422"/>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Edit Master text styles</a:t>
            </a:r>
          </a:p>
        </p:txBody>
      </p:sp>
      <p:pic>
        <p:nvPicPr>
          <p:cNvPr id="5" name="Picture 4">
            <a:extLst>
              <a:ext uri="{FF2B5EF4-FFF2-40B4-BE49-F238E27FC236}">
                <a16:creationId xmlns:a16="http://schemas.microsoft.com/office/drawing/2014/main" id="{D891380B-0455-C546-AC24-3D2AC996A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3" name="Title 2">
            <a:extLst>
              <a:ext uri="{FF2B5EF4-FFF2-40B4-BE49-F238E27FC236}">
                <a16:creationId xmlns:a16="http://schemas.microsoft.com/office/drawing/2014/main" id="{A4E13EF3-D92B-0F4C-A339-CFE1B1F3817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63391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image or chart/table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	</a:t>
            </a:r>
          </a:p>
          <a:p>
            <a:pPr lvl="8"/>
            <a:r>
              <a:rPr lang="en-GB"/>
              <a:t>Ninth level</a:t>
            </a:r>
          </a:p>
        </p:txBody>
      </p:sp>
    </p:spTree>
    <p:extLst>
      <p:ext uri="{BB962C8B-B14F-4D97-AF65-F5344CB8AC3E}">
        <p14:creationId xmlns:p14="http://schemas.microsoft.com/office/powerpoint/2010/main" val="873986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tx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E8AE-CC44-4CDD-8425-9C8B55B2BE36}"/>
              </a:ext>
            </a:extLst>
          </p:cNvPr>
          <p:cNvSpPr>
            <a:spLocks noGrp="1"/>
          </p:cNvSpPr>
          <p:nvPr>
            <p:ph type="ctrTitle"/>
          </p:nvPr>
        </p:nvSpPr>
        <p:spPr>
          <a:xfrm>
            <a:off x="1524000" y="1122363"/>
            <a:ext cx="9144000" cy="2387600"/>
          </a:xfrm>
        </p:spPr>
        <p:txBody>
          <a:bodyPr anchor="b"/>
          <a:lstStyle>
            <a:lvl1pPr algn="ctr">
              <a:defRPr sz="6000" b="1">
                <a:solidFill>
                  <a:schemeClr val="bg1"/>
                </a:solidFill>
                <a:latin typeface="+mn-lt"/>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C8108E37-6246-4B38-923E-950738150449}"/>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cxnSp>
        <p:nvCxnSpPr>
          <p:cNvPr id="8" name="Straight Connector 7">
            <a:extLst>
              <a:ext uri="{FF2B5EF4-FFF2-40B4-BE49-F238E27FC236}">
                <a16:creationId xmlns:a16="http://schemas.microsoft.com/office/drawing/2014/main" id="{AA2D39B9-561B-44D3-8CCC-3A64DB540469}"/>
              </a:ext>
            </a:extLst>
          </p:cNvPr>
          <p:cNvCxnSpPr/>
          <p:nvPr userDrawn="1"/>
        </p:nvCxnSpPr>
        <p:spPr>
          <a:xfrm>
            <a:off x="11999259" y="215153"/>
            <a:ext cx="0" cy="1689847"/>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707302-9F86-42D9-8F89-47FE0E817C98}"/>
              </a:ext>
            </a:extLst>
          </p:cNvPr>
          <p:cNvCxnSpPr>
            <a:cxnSpLocks/>
          </p:cNvCxnSpPr>
          <p:nvPr userDrawn="1"/>
        </p:nvCxnSpPr>
        <p:spPr>
          <a:xfrm>
            <a:off x="134471" y="6678706"/>
            <a:ext cx="1698812"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10;&#10;Description automatically generated">
            <a:extLst>
              <a:ext uri="{FF2B5EF4-FFF2-40B4-BE49-F238E27FC236}">
                <a16:creationId xmlns:a16="http://schemas.microsoft.com/office/drawing/2014/main" id="{7922E9B8-646B-4C10-A438-DB758083D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2741" y="220685"/>
            <a:ext cx="1232648" cy="652071"/>
          </a:xfrm>
          <a:prstGeom prst="rect">
            <a:avLst/>
          </a:prstGeom>
        </p:spPr>
      </p:pic>
      <p:pic>
        <p:nvPicPr>
          <p:cNvPr id="34" name="Graphic 33">
            <a:extLst>
              <a:ext uri="{FF2B5EF4-FFF2-40B4-BE49-F238E27FC236}">
                <a16:creationId xmlns:a16="http://schemas.microsoft.com/office/drawing/2014/main" id="{0BCE385B-E880-454E-A8F0-38C31EC37FB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3051" y="6212541"/>
            <a:ext cx="1076208" cy="466165"/>
          </a:xfrm>
          <a:prstGeom prst="rect">
            <a:avLst/>
          </a:prstGeom>
        </p:spPr>
      </p:pic>
    </p:spTree>
    <p:extLst>
      <p:ext uri="{BB962C8B-B14F-4D97-AF65-F5344CB8AC3E}">
        <p14:creationId xmlns:p14="http://schemas.microsoft.com/office/powerpoint/2010/main" val="4763149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98ED-D530-4E95-BBA7-69B5D1BDFEE7}"/>
              </a:ext>
            </a:extLst>
          </p:cNvPr>
          <p:cNvSpPr>
            <a:spLocks noGrp="1"/>
          </p:cNvSpPr>
          <p:nvPr>
            <p:ph type="title"/>
          </p:nvPr>
        </p:nvSpPr>
        <p:spPr>
          <a:xfrm>
            <a:off x="224118" y="194796"/>
            <a:ext cx="10515600"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553A9B-DBA1-45C8-9FD1-396A222F811C}"/>
              </a:ext>
            </a:extLst>
          </p:cNvPr>
          <p:cNvSpPr>
            <a:spLocks noGrp="1"/>
          </p:cNvSpPr>
          <p:nvPr>
            <p:ph idx="1"/>
          </p:nvPr>
        </p:nvSpPr>
        <p:spPr>
          <a:xfrm>
            <a:off x="224118" y="1641849"/>
            <a:ext cx="10515600" cy="4351338"/>
          </a:xfrm>
        </p:spPr>
        <p:txBody>
          <a:bodyPr/>
          <a:lstStyle>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25D415-4FD3-45B7-B1E5-C2AA6E63F016}"/>
              </a:ext>
            </a:extLst>
          </p:cNvPr>
          <p:cNvSpPr>
            <a:spLocks noGrp="1"/>
          </p:cNvSpPr>
          <p:nvPr>
            <p:ph type="dt" sz="half" idx="10"/>
          </p:nvPr>
        </p:nvSpPr>
        <p:spPr/>
        <p:txBody>
          <a:bodyPr/>
          <a:lstStyle/>
          <a:p>
            <a:fld id="{54E2F898-3AB3-4894-863D-F62C45481485}" type="datetimeFigureOut">
              <a:rPr lang="en-GB" smtClean="0"/>
              <a:t>10/10/2023</a:t>
            </a:fld>
            <a:endParaRPr lang="en-GB"/>
          </a:p>
        </p:txBody>
      </p:sp>
      <p:sp>
        <p:nvSpPr>
          <p:cNvPr id="5" name="Footer Placeholder 4">
            <a:extLst>
              <a:ext uri="{FF2B5EF4-FFF2-40B4-BE49-F238E27FC236}">
                <a16:creationId xmlns:a16="http://schemas.microsoft.com/office/drawing/2014/main" id="{FC4631A8-7E19-4921-A3D7-DBA6259A6D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490679-4E5D-4248-9A99-D557DD2E25DD}"/>
              </a:ext>
            </a:extLst>
          </p:cNvPr>
          <p:cNvSpPr>
            <a:spLocks noGrp="1"/>
          </p:cNvSpPr>
          <p:nvPr>
            <p:ph type="sldNum" sz="quarter" idx="12"/>
          </p:nvPr>
        </p:nvSpPr>
        <p:spPr/>
        <p:txBody>
          <a:bodyPr/>
          <a:lstStyle/>
          <a:p>
            <a:fld id="{C4D24C3E-78B8-4BB8-9785-8B86092D13ED}" type="slidenum">
              <a:rPr lang="en-GB" smtClean="0"/>
              <a:t>‹#›</a:t>
            </a:fld>
            <a:endParaRPr lang="en-GB"/>
          </a:p>
        </p:txBody>
      </p:sp>
      <p:sp>
        <p:nvSpPr>
          <p:cNvPr id="7" name="Rectangle 6">
            <a:extLst>
              <a:ext uri="{FF2B5EF4-FFF2-40B4-BE49-F238E27FC236}">
                <a16:creationId xmlns:a16="http://schemas.microsoft.com/office/drawing/2014/main" id="{47603676-99E2-43F4-8237-F9EC77A55B8F}"/>
              </a:ext>
            </a:extLst>
          </p:cNvPr>
          <p:cNvSpPr/>
          <p:nvPr userDrawn="1"/>
        </p:nvSpPr>
        <p:spPr>
          <a:xfrm>
            <a:off x="-85165" y="0"/>
            <a:ext cx="12313024" cy="73306"/>
          </a:xfrm>
          <a:prstGeom prst="rect">
            <a:avLst/>
          </a:prstGeom>
          <a:gradFill>
            <a:gsLst>
              <a:gs pos="0">
                <a:schemeClr val="tx1"/>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95792E6-E58C-490E-B69F-CFB5DCEBA305}"/>
              </a:ext>
            </a:extLst>
          </p:cNvPr>
          <p:cNvSpPr/>
          <p:nvPr userDrawn="1"/>
        </p:nvSpPr>
        <p:spPr>
          <a:xfrm>
            <a:off x="-85165" y="6784694"/>
            <a:ext cx="12313024" cy="73306"/>
          </a:xfrm>
          <a:prstGeom prst="rect">
            <a:avLst/>
          </a:prstGeom>
          <a:gradFill>
            <a:gsLst>
              <a:gs pos="0">
                <a:schemeClr val="tx1"/>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5995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C WITH TITLE - DARK 1">
  <p:cSld name="BLANC WITH TITLE - DARK 1">
    <p:bg>
      <p:bgPr>
        <a:solidFill>
          <a:srgbClr val="F2F2F2"/>
        </a:solidFill>
        <a:effectLst/>
      </p:bgPr>
    </p:bg>
    <p:spTree>
      <p:nvGrpSpPr>
        <p:cNvPr id="1" name="Shape 15"/>
        <p:cNvGrpSpPr/>
        <p:nvPr/>
      </p:nvGrpSpPr>
      <p:grpSpPr>
        <a:xfrm>
          <a:off x="0" y="0"/>
          <a:ext cx="0" cy="0"/>
          <a:chOff x="0" y="0"/>
          <a:chExt cx="0" cy="0"/>
        </a:xfrm>
      </p:grpSpPr>
      <p:pic>
        <p:nvPicPr>
          <p:cNvPr id="16" name="Google Shape;16;p7"/>
          <p:cNvPicPr preferRelativeResize="0"/>
          <p:nvPr/>
        </p:nvPicPr>
        <p:blipFill rotWithShape="1">
          <a:blip r:embed="rId2">
            <a:alphaModFix/>
          </a:blip>
          <a:srcRect/>
          <a:stretch/>
        </p:blipFill>
        <p:spPr>
          <a:xfrm>
            <a:off x="271090" y="202482"/>
            <a:ext cx="722701" cy="179535"/>
          </a:xfrm>
          <a:prstGeom prst="rect">
            <a:avLst/>
          </a:prstGeom>
          <a:noFill/>
          <a:ln>
            <a:noFill/>
          </a:ln>
        </p:spPr>
      </p:pic>
      <p:sp>
        <p:nvSpPr>
          <p:cNvPr id="17" name="Google Shape;17;p7"/>
          <p:cNvSpPr txBox="1"/>
          <p:nvPr/>
        </p:nvSpPr>
        <p:spPr>
          <a:xfrm>
            <a:off x="6380480" y="6480000"/>
            <a:ext cx="5486400" cy="246400"/>
          </a:xfrm>
          <a:prstGeom prst="rect">
            <a:avLst/>
          </a:prstGeom>
          <a:noFill/>
          <a:ln>
            <a:noFill/>
          </a:ln>
        </p:spPr>
        <p:txBody>
          <a:bodyPr spcFirstLastPara="1" wrap="square" lIns="60925" tIns="60925" rIns="60925" bIns="60925" anchor="ctr" anchorCtr="0">
            <a:noAutofit/>
          </a:bodyPr>
          <a:lstStyle/>
          <a:p>
            <a:pPr marL="0" marR="0" lvl="0" indent="0" algn="r" rtl="0">
              <a:lnSpc>
                <a:spcPct val="100000"/>
              </a:lnSpc>
              <a:spcBef>
                <a:spcPts val="0"/>
              </a:spcBef>
              <a:spcAft>
                <a:spcPts val="0"/>
              </a:spcAft>
              <a:buClr>
                <a:srgbClr val="B7B7B7"/>
              </a:buClr>
              <a:buSzPts val="933"/>
              <a:buFont typeface="Helvetica Neue"/>
              <a:buNone/>
            </a:pPr>
            <a:r>
              <a:rPr lang="en-GB" sz="700" b="0" i="0" u="none" strike="noStrike" cap="none">
                <a:solidFill>
                  <a:srgbClr val="585858"/>
                </a:solidFill>
                <a:latin typeface="Helvetica Neue"/>
                <a:ea typeface="Helvetica Neue"/>
                <a:cs typeface="Helvetica Neue"/>
                <a:sym typeface="Helvetica Neue"/>
              </a:rPr>
              <a:t>COPYRIGHT © 2023 IOTIC LABS LTD. </a:t>
            </a:r>
            <a:endParaRPr sz="700" b="0" i="0" u="none" strike="noStrike" cap="none">
              <a:solidFill>
                <a:srgbClr val="585858"/>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7753785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1080-C4D6-474B-A895-AA8B027CE369}"/>
              </a:ext>
            </a:extLst>
          </p:cNvPr>
          <p:cNvSpPr>
            <a:spLocks noGrp="1"/>
          </p:cNvSpPr>
          <p:nvPr>
            <p:ph type="title"/>
          </p:nvPr>
        </p:nvSpPr>
        <p:spPr>
          <a:xfrm>
            <a:off x="831850" y="1709738"/>
            <a:ext cx="10515600" cy="2163015"/>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E219E0-E7F0-4283-8A7F-5C72546625A5}"/>
              </a:ext>
            </a:extLst>
          </p:cNvPr>
          <p:cNvSpPr>
            <a:spLocks noGrp="1"/>
          </p:cNvSpPr>
          <p:nvPr>
            <p:ph type="body" idx="1"/>
          </p:nvPr>
        </p:nvSpPr>
        <p:spPr>
          <a:xfrm>
            <a:off x="831850" y="401758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5D36D246-FE6B-431D-A8EF-22A9D9DE665C}"/>
              </a:ext>
            </a:extLst>
          </p:cNvPr>
          <p:cNvSpPr/>
          <p:nvPr userDrawn="1"/>
        </p:nvSpPr>
        <p:spPr>
          <a:xfrm>
            <a:off x="-121024" y="-40342"/>
            <a:ext cx="12313024" cy="1340224"/>
          </a:xfrm>
          <a:prstGeom prst="rect">
            <a:avLst/>
          </a:prstGeom>
          <a:gradFill>
            <a:gsLst>
              <a:gs pos="0">
                <a:schemeClr val="tx1"/>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8" name="Rectangle 7">
            <a:extLst>
              <a:ext uri="{FF2B5EF4-FFF2-40B4-BE49-F238E27FC236}">
                <a16:creationId xmlns:a16="http://schemas.microsoft.com/office/drawing/2014/main" id="{D3031D4F-A884-4F3A-A7A2-4D5403993687}"/>
              </a:ext>
            </a:extLst>
          </p:cNvPr>
          <p:cNvSpPr/>
          <p:nvPr userDrawn="1"/>
        </p:nvSpPr>
        <p:spPr>
          <a:xfrm>
            <a:off x="-121024" y="5517776"/>
            <a:ext cx="12313024" cy="1340224"/>
          </a:xfrm>
          <a:prstGeom prst="rect">
            <a:avLst/>
          </a:prstGeom>
          <a:gradFill>
            <a:gsLst>
              <a:gs pos="0">
                <a:schemeClr val="tx1"/>
              </a:gs>
              <a:gs pos="10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cxnSp>
        <p:nvCxnSpPr>
          <p:cNvPr id="9" name="Straight Connector 8">
            <a:extLst>
              <a:ext uri="{FF2B5EF4-FFF2-40B4-BE49-F238E27FC236}">
                <a16:creationId xmlns:a16="http://schemas.microsoft.com/office/drawing/2014/main" id="{81F7193F-1FEE-4BA2-91D8-4C9E326AD776}"/>
              </a:ext>
            </a:extLst>
          </p:cNvPr>
          <p:cNvCxnSpPr>
            <a:cxnSpLocks/>
          </p:cNvCxnSpPr>
          <p:nvPr userDrawn="1"/>
        </p:nvCxnSpPr>
        <p:spPr>
          <a:xfrm>
            <a:off x="134471" y="6678706"/>
            <a:ext cx="11967882"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C196352-E581-491E-AE56-BB5E8718005A}"/>
              </a:ext>
            </a:extLst>
          </p:cNvPr>
          <p:cNvCxnSpPr>
            <a:cxnSpLocks/>
          </p:cNvCxnSpPr>
          <p:nvPr userDrawn="1"/>
        </p:nvCxnSpPr>
        <p:spPr>
          <a:xfrm>
            <a:off x="134471" y="179294"/>
            <a:ext cx="11967882"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4099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NTER FRIENDLY 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2074989"/>
            <a:ext cx="10037763" cy="4553683"/>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lvl1pPr>
          </a:lstStyle>
          <a:p>
            <a:pPr lvl="0"/>
            <a:r>
              <a:rPr lang="en-US" dirty="0"/>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1850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 x text or images (uneq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D865-6617-409D-A625-B63EFCCF8CAA}"/>
              </a:ext>
            </a:extLst>
          </p:cNvPr>
          <p:cNvSpPr>
            <a:spLocks noGrp="1"/>
          </p:cNvSpPr>
          <p:nvPr>
            <p:ph type="title" hasCustomPrompt="1"/>
          </p:nvPr>
        </p:nvSpPr>
        <p:spPr/>
        <p:txBody>
          <a:bodyPr/>
          <a:lstStyle/>
          <a:p>
            <a:r>
              <a:rPr lang="en-GB"/>
              <a:t>Slide title</a:t>
            </a:r>
          </a:p>
        </p:txBody>
      </p:sp>
      <p:sp>
        <p:nvSpPr>
          <p:cNvPr id="12" name="Subtitle 2">
            <a:extLst>
              <a:ext uri="{FF2B5EF4-FFF2-40B4-BE49-F238E27FC236}">
                <a16:creationId xmlns:a16="http://schemas.microsoft.com/office/drawing/2014/main" id="{9269ECDF-EAA4-4EDA-BBA4-D6955429A96F}"/>
              </a:ext>
            </a:extLst>
          </p:cNvPr>
          <p:cNvSpPr>
            <a:spLocks noGrp="1"/>
          </p:cNvSpPr>
          <p:nvPr>
            <p:ph type="subTitle" idx="1" hasCustomPrompt="1"/>
          </p:nvPr>
        </p:nvSpPr>
        <p:spPr>
          <a:xfrm>
            <a:off x="658811" y="1306800"/>
            <a:ext cx="5319714" cy="246221"/>
          </a:xfrm>
        </p:spPr>
        <p:txBody>
          <a:bodyPr lIns="0" tIns="0" rIns="0" bIns="0">
            <a:noAutofit/>
          </a:bodyPr>
          <a:lstStyle>
            <a:lvl1pPr marL="0" indent="0" algn="l">
              <a:buNone/>
              <a:defRPr lang="en-GB" sz="1600" b="1" kern="1200" dirty="0">
                <a:solidFill>
                  <a:schemeClr val="accent1"/>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914400" rtl="0" eaLnBrk="1" latinLnBrk="0" hangingPunct="1">
              <a:lnSpc>
                <a:spcPct val="100000"/>
              </a:lnSpc>
              <a:spcBef>
                <a:spcPts val="1000"/>
              </a:spcBef>
              <a:buFontTx/>
              <a:buNone/>
            </a:pPr>
            <a:r>
              <a:rPr lang="en-GB"/>
              <a:t>Optional heading</a:t>
            </a:r>
          </a:p>
        </p:txBody>
      </p:sp>
      <p:sp>
        <p:nvSpPr>
          <p:cNvPr id="14" name="Text Placeholder 2">
            <a:extLst>
              <a:ext uri="{FF2B5EF4-FFF2-40B4-BE49-F238E27FC236}">
                <a16:creationId xmlns:a16="http://schemas.microsoft.com/office/drawing/2014/main" id="{B2C8C5A6-3869-4A5C-B255-BB78E5C41ADE}"/>
              </a:ext>
            </a:extLst>
          </p:cNvPr>
          <p:cNvSpPr>
            <a:spLocks noGrp="1"/>
          </p:cNvSpPr>
          <p:nvPr>
            <p:ph type="body" sz="quarter" idx="27" hasCustomPrompt="1"/>
          </p:nvPr>
        </p:nvSpPr>
        <p:spPr>
          <a:xfrm>
            <a:off x="658811" y="1811339"/>
            <a:ext cx="3468687"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a:t>
            </a:r>
          </a:p>
          <a:p>
            <a:pPr lvl="8"/>
            <a:r>
              <a:rPr lang="en-GB"/>
              <a:t>Ninth level</a:t>
            </a:r>
          </a:p>
        </p:txBody>
      </p:sp>
      <p:sp>
        <p:nvSpPr>
          <p:cNvPr id="16" name="Content Placeholder 3">
            <a:extLst>
              <a:ext uri="{FF2B5EF4-FFF2-40B4-BE49-F238E27FC236}">
                <a16:creationId xmlns:a16="http://schemas.microsoft.com/office/drawing/2014/main" id="{5C3589E9-7FC2-430B-A305-89B31844D418}"/>
              </a:ext>
            </a:extLst>
          </p:cNvPr>
          <p:cNvSpPr>
            <a:spLocks noGrp="1"/>
          </p:cNvSpPr>
          <p:nvPr>
            <p:ph sz="quarter" idx="28" hasCustomPrompt="1"/>
          </p:nvPr>
        </p:nvSpPr>
        <p:spPr>
          <a:xfrm>
            <a:off x="4357688" y="1811339"/>
            <a:ext cx="7175499" cy="4354512"/>
          </a:xfrm>
        </p:spPr>
        <p:txBody>
          <a:bodyPr/>
          <a:lstStyle>
            <a:lvl1pPr>
              <a:defRPr/>
            </a:lvl1pPr>
            <a:lvl5pPr>
              <a:defRPr/>
            </a:lvl5pPr>
            <a:lvl6pPr>
              <a:defRPr>
                <a:solidFill>
                  <a:schemeClr val="accent1"/>
                </a:solidFill>
              </a:defRPr>
            </a:lvl6pPr>
            <a:lvl7pPr>
              <a:defRPr>
                <a:solidFill>
                  <a:schemeClr val="accent1"/>
                </a:solidFill>
              </a:defRPr>
            </a:lvl7pPr>
            <a:lvl8pPr>
              <a:defRPr/>
            </a:lvl8pPr>
            <a:lvl9pPr>
              <a:defRPr/>
            </a:lvl9pPr>
          </a:lstStyle>
          <a:p>
            <a:pPr lvl="0"/>
            <a:r>
              <a:rPr lang="en-GB"/>
              <a:t>Click to add text, image or chart/table</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 level	</a:t>
            </a:r>
          </a:p>
          <a:p>
            <a:pPr lvl="8"/>
            <a:r>
              <a:rPr lang="en-GB"/>
              <a:t>Ninth level</a:t>
            </a:r>
          </a:p>
        </p:txBody>
      </p:sp>
    </p:spTree>
    <p:extLst>
      <p:ext uri="{BB962C8B-B14F-4D97-AF65-F5344CB8AC3E}">
        <p14:creationId xmlns:p14="http://schemas.microsoft.com/office/powerpoint/2010/main" val="3682706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C WITH TITLE - DARK 1">
  <p:cSld name="BLANC WITH TITLE - DARK 1">
    <p:bg>
      <p:bgPr>
        <a:solidFill>
          <a:srgbClr val="F2F2F2"/>
        </a:solidFill>
        <a:effectLst/>
      </p:bgPr>
    </p:bg>
    <p:spTree>
      <p:nvGrpSpPr>
        <p:cNvPr id="1" name="Shape 15"/>
        <p:cNvGrpSpPr/>
        <p:nvPr/>
      </p:nvGrpSpPr>
      <p:grpSpPr>
        <a:xfrm>
          <a:off x="0" y="0"/>
          <a:ext cx="0" cy="0"/>
          <a:chOff x="0" y="0"/>
          <a:chExt cx="0" cy="0"/>
        </a:xfrm>
      </p:grpSpPr>
      <p:pic>
        <p:nvPicPr>
          <p:cNvPr id="16" name="Google Shape;16;p7"/>
          <p:cNvPicPr preferRelativeResize="0"/>
          <p:nvPr/>
        </p:nvPicPr>
        <p:blipFill rotWithShape="1">
          <a:blip r:embed="rId2">
            <a:alphaModFix/>
          </a:blip>
          <a:srcRect/>
          <a:stretch/>
        </p:blipFill>
        <p:spPr>
          <a:xfrm>
            <a:off x="271090" y="202482"/>
            <a:ext cx="722701" cy="179535"/>
          </a:xfrm>
          <a:prstGeom prst="rect">
            <a:avLst/>
          </a:prstGeom>
          <a:noFill/>
          <a:ln>
            <a:noFill/>
          </a:ln>
        </p:spPr>
      </p:pic>
      <p:sp>
        <p:nvSpPr>
          <p:cNvPr id="17" name="Google Shape;17;p7"/>
          <p:cNvSpPr txBox="1"/>
          <p:nvPr/>
        </p:nvSpPr>
        <p:spPr>
          <a:xfrm>
            <a:off x="6380480" y="6480000"/>
            <a:ext cx="5486400" cy="246400"/>
          </a:xfrm>
          <a:prstGeom prst="rect">
            <a:avLst/>
          </a:prstGeom>
          <a:noFill/>
          <a:ln>
            <a:noFill/>
          </a:ln>
        </p:spPr>
        <p:txBody>
          <a:bodyPr spcFirstLastPara="1" wrap="square" lIns="60925" tIns="60925" rIns="60925" bIns="60925" anchor="ctr" anchorCtr="0">
            <a:noAutofit/>
          </a:bodyPr>
          <a:lstStyle/>
          <a:p>
            <a:pPr marL="0" marR="0" lvl="0" indent="0" algn="r" rtl="0">
              <a:lnSpc>
                <a:spcPct val="100000"/>
              </a:lnSpc>
              <a:spcBef>
                <a:spcPts val="0"/>
              </a:spcBef>
              <a:spcAft>
                <a:spcPts val="0"/>
              </a:spcAft>
              <a:buClr>
                <a:srgbClr val="B7B7B7"/>
              </a:buClr>
              <a:buSzPts val="933"/>
              <a:buFont typeface="Helvetica Neue"/>
              <a:buNone/>
            </a:pPr>
            <a:r>
              <a:rPr lang="en-GB" sz="700" b="0" i="0" u="none" strike="noStrike" cap="none">
                <a:solidFill>
                  <a:srgbClr val="585858"/>
                </a:solidFill>
                <a:latin typeface="Helvetica Neue"/>
                <a:ea typeface="Helvetica Neue"/>
                <a:cs typeface="Helvetica Neue"/>
                <a:sym typeface="Helvetica Neue"/>
              </a:rPr>
              <a:t>COPYRIGHT © 2023 IOTIC LABS LTD. </a:t>
            </a:r>
            <a:endParaRPr sz="700" b="0" i="0" u="none" strike="noStrike" cap="none">
              <a:solidFill>
                <a:srgbClr val="585858"/>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54064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102271" y="5562928"/>
            <a:ext cx="12356302" cy="1346331"/>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 name="connsiteX0" fmla="*/ 13612483 w 14130068"/>
              <a:gd name="connsiteY0" fmla="*/ 816680 h 2093390"/>
              <a:gd name="connsiteX1" fmla="*/ 1169879 w 14130068"/>
              <a:gd name="connsiteY1" fmla="*/ 0 h 2093390"/>
              <a:gd name="connsiteX2" fmla="*/ 0 w 14130068"/>
              <a:gd name="connsiteY2" fmla="*/ 2093390 h 2093390"/>
              <a:gd name="connsiteX3" fmla="*/ 14130068 w 14130068"/>
              <a:gd name="connsiteY3" fmla="*/ 1575805 h 2093390"/>
              <a:gd name="connsiteX4" fmla="*/ 13543471 w 14130068"/>
              <a:gd name="connsiteY4" fmla="*/ 816680 h 2093390"/>
              <a:gd name="connsiteX0" fmla="*/ 12442604 w 12960189"/>
              <a:gd name="connsiteY0" fmla="*/ 816680 h 1575805"/>
              <a:gd name="connsiteX1" fmla="*/ 0 w 12960189"/>
              <a:gd name="connsiteY1" fmla="*/ 0 h 1575805"/>
              <a:gd name="connsiteX2" fmla="*/ 900323 w 12960189"/>
              <a:gd name="connsiteY2" fmla="*/ 9668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960189"/>
              <a:gd name="connsiteY0" fmla="*/ 809365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227288"/>
              <a:gd name="connsiteY0" fmla="*/ 809365 h 1303350"/>
              <a:gd name="connsiteX1" fmla="*/ 0 w 12227288"/>
              <a:gd name="connsiteY1" fmla="*/ 0 h 1303350"/>
              <a:gd name="connsiteX2" fmla="*/ 15183 w 12227288"/>
              <a:gd name="connsiteY2" fmla="*/ 1303350 h 1303350"/>
              <a:gd name="connsiteX3" fmla="*/ 12133571 w 12227288"/>
              <a:gd name="connsiteY3" fmla="*/ 1049111 h 1303350"/>
              <a:gd name="connsiteX4" fmla="*/ 12227288 w 12227288"/>
              <a:gd name="connsiteY4" fmla="*/ 794735 h 1303350"/>
              <a:gd name="connsiteX0" fmla="*/ 12223148 w 12227288"/>
              <a:gd name="connsiteY0" fmla="*/ 809365 h 1305143"/>
              <a:gd name="connsiteX1" fmla="*/ 0 w 12227288"/>
              <a:gd name="connsiteY1" fmla="*/ 0 h 1305143"/>
              <a:gd name="connsiteX2" fmla="*/ 15183 w 12227288"/>
              <a:gd name="connsiteY2" fmla="*/ 1303350 h 1305143"/>
              <a:gd name="connsiteX3" fmla="*/ 12214038 w 12227288"/>
              <a:gd name="connsiteY3" fmla="*/ 1305143 h 1305143"/>
              <a:gd name="connsiteX4" fmla="*/ 12227288 w 12227288"/>
              <a:gd name="connsiteY4" fmla="*/ 794735 h 1305143"/>
              <a:gd name="connsiteX0" fmla="*/ 12207965 w 12212105"/>
              <a:gd name="connsiteY0" fmla="*/ 802108 h 1297886"/>
              <a:gd name="connsiteX1" fmla="*/ 13845 w 12212105"/>
              <a:gd name="connsiteY1" fmla="*/ 0 h 1297886"/>
              <a:gd name="connsiteX2" fmla="*/ 0 w 12212105"/>
              <a:gd name="connsiteY2" fmla="*/ 1296093 h 1297886"/>
              <a:gd name="connsiteX3" fmla="*/ 12198855 w 12212105"/>
              <a:gd name="connsiteY3" fmla="*/ 1297886 h 1297886"/>
              <a:gd name="connsiteX4" fmla="*/ 12212105 w 12212105"/>
              <a:gd name="connsiteY4" fmla="*/ 787478 h 1297886"/>
              <a:gd name="connsiteX0" fmla="*/ 12304855 w 12308995"/>
              <a:gd name="connsiteY0" fmla="*/ 802108 h 1314260"/>
              <a:gd name="connsiteX1" fmla="*/ 110735 w 12308995"/>
              <a:gd name="connsiteY1" fmla="*/ 0 h 1314260"/>
              <a:gd name="connsiteX2" fmla="*/ 0 w 12308995"/>
              <a:gd name="connsiteY2" fmla="*/ 1314260 h 1314260"/>
              <a:gd name="connsiteX3" fmla="*/ 12295745 w 12308995"/>
              <a:gd name="connsiteY3" fmla="*/ 1297886 h 1314260"/>
              <a:gd name="connsiteX4" fmla="*/ 12308995 w 12308995"/>
              <a:gd name="connsiteY4" fmla="*/ 787478 h 1314260"/>
              <a:gd name="connsiteX0" fmla="*/ 12304855 w 12308995"/>
              <a:gd name="connsiteY0" fmla="*/ 796052 h 1308204"/>
              <a:gd name="connsiteX1" fmla="*/ 68346 w 12308995"/>
              <a:gd name="connsiteY1" fmla="*/ 0 h 1308204"/>
              <a:gd name="connsiteX2" fmla="*/ 0 w 12308995"/>
              <a:gd name="connsiteY2" fmla="*/ 1308204 h 1308204"/>
              <a:gd name="connsiteX3" fmla="*/ 12295745 w 12308995"/>
              <a:gd name="connsiteY3" fmla="*/ 1291830 h 1308204"/>
              <a:gd name="connsiteX4" fmla="*/ 12308995 w 12308995"/>
              <a:gd name="connsiteY4" fmla="*/ 781422 h 1308204"/>
              <a:gd name="connsiteX0" fmla="*/ 12304855 w 12356302"/>
              <a:gd name="connsiteY0" fmla="*/ 796052 h 1346331"/>
              <a:gd name="connsiteX1" fmla="*/ 68346 w 12356302"/>
              <a:gd name="connsiteY1" fmla="*/ 0 h 1346331"/>
              <a:gd name="connsiteX2" fmla="*/ 0 w 12356302"/>
              <a:gd name="connsiteY2" fmla="*/ 1308204 h 1346331"/>
              <a:gd name="connsiteX3" fmla="*/ 12356302 w 12356302"/>
              <a:gd name="connsiteY3" fmla="*/ 1346331 h 1346331"/>
              <a:gd name="connsiteX4" fmla="*/ 12308995 w 12356302"/>
              <a:gd name="connsiteY4" fmla="*/ 781422 h 13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6302" h="1346331">
                <a:moveTo>
                  <a:pt x="12304855" y="796052"/>
                </a:moveTo>
                <a:lnTo>
                  <a:pt x="68346" y="0"/>
                </a:lnTo>
                <a:lnTo>
                  <a:pt x="0" y="1308204"/>
                </a:lnTo>
                <a:lnTo>
                  <a:pt x="12356302" y="1346331"/>
                </a:lnTo>
                <a:lnTo>
                  <a:pt x="12308995" y="781422"/>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Edit Master text styles</a:t>
            </a:r>
          </a:p>
        </p:txBody>
      </p:sp>
      <p:pic>
        <p:nvPicPr>
          <p:cNvPr id="5" name="Picture 4">
            <a:extLst>
              <a:ext uri="{FF2B5EF4-FFF2-40B4-BE49-F238E27FC236}">
                <a16:creationId xmlns:a16="http://schemas.microsoft.com/office/drawing/2014/main" id="{D891380B-0455-C546-AC24-3D2AC996A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3" name="Title 2">
            <a:extLst>
              <a:ext uri="{FF2B5EF4-FFF2-40B4-BE49-F238E27FC236}">
                <a16:creationId xmlns:a16="http://schemas.microsoft.com/office/drawing/2014/main" id="{A4E13EF3-D92B-0F4C-A339-CFE1B1F38175}"/>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66475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6722" y="-25131"/>
            <a:ext cx="12192860" cy="5423874"/>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2868706 w 13057120"/>
              <a:gd name="connsiteY1" fmla="*/ 1816343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3057120 w 13057120"/>
              <a:gd name="connsiteY1" fmla="*/ 1600110 h 8248019"/>
              <a:gd name="connsiteX2" fmla="*/ 13057120 w 13057120"/>
              <a:gd name="connsiteY2" fmla="*/ 8248019 h 8248019"/>
              <a:gd name="connsiteX3" fmla="*/ 0 w 13057120"/>
              <a:gd name="connsiteY3" fmla="*/ 6960358 h 8248019"/>
              <a:gd name="connsiteX4" fmla="*/ 30480 w 13057120"/>
              <a:gd name="connsiteY4" fmla="*/ 0 h 8248019"/>
              <a:gd name="connsiteX0" fmla="*/ 0 w 13120847"/>
              <a:gd name="connsiteY0" fmla="*/ 0 h 6680342"/>
              <a:gd name="connsiteX1" fmla="*/ 13120847 w 13120847"/>
              <a:gd name="connsiteY1" fmla="*/ 32433 h 6680342"/>
              <a:gd name="connsiteX2" fmla="*/ 13120847 w 13120847"/>
              <a:gd name="connsiteY2" fmla="*/ 6680342 h 6680342"/>
              <a:gd name="connsiteX3" fmla="*/ 63727 w 13120847"/>
              <a:gd name="connsiteY3" fmla="*/ 5392681 h 6680342"/>
              <a:gd name="connsiteX4" fmla="*/ 0 w 13120847"/>
              <a:gd name="connsiteY4" fmla="*/ 0 h 6680342"/>
              <a:gd name="connsiteX0" fmla="*/ 49322 w 13057120"/>
              <a:gd name="connsiteY0" fmla="*/ 64870 h 6647908"/>
              <a:gd name="connsiteX1" fmla="*/ 13057120 w 13057120"/>
              <a:gd name="connsiteY1" fmla="*/ -1 h 6647908"/>
              <a:gd name="connsiteX2" fmla="*/ 13057120 w 13057120"/>
              <a:gd name="connsiteY2" fmla="*/ 6647908 h 6647908"/>
              <a:gd name="connsiteX3" fmla="*/ 0 w 13057120"/>
              <a:gd name="connsiteY3" fmla="*/ 5360247 h 6647908"/>
              <a:gd name="connsiteX4" fmla="*/ 49322 w 13057120"/>
              <a:gd name="connsiteY4" fmla="*/ 64870 h 6647908"/>
              <a:gd name="connsiteX0" fmla="*/ 30480 w 13057120"/>
              <a:gd name="connsiteY0" fmla="*/ 21623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21623 h 6647909"/>
              <a:gd name="connsiteX0" fmla="*/ 30480 w 13057120"/>
              <a:gd name="connsiteY0" fmla="*/ 10812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10812 h 6647909"/>
              <a:gd name="connsiteX0" fmla="*/ 0 w 13064322"/>
              <a:gd name="connsiteY0" fmla="*/ 0 h 6669531"/>
              <a:gd name="connsiteX1" fmla="*/ 13064322 w 13064322"/>
              <a:gd name="connsiteY1" fmla="*/ 21622 h 6669531"/>
              <a:gd name="connsiteX2" fmla="*/ 13064322 w 13064322"/>
              <a:gd name="connsiteY2" fmla="*/ 6669531 h 6669531"/>
              <a:gd name="connsiteX3" fmla="*/ 7202 w 13064322"/>
              <a:gd name="connsiteY3" fmla="*/ 5381870 h 6669531"/>
              <a:gd name="connsiteX4" fmla="*/ 0 w 13064322"/>
              <a:gd name="connsiteY4" fmla="*/ 0 h 66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322" h="6669531">
                <a:moveTo>
                  <a:pt x="0" y="0"/>
                </a:moveTo>
                <a:lnTo>
                  <a:pt x="13064322" y="21622"/>
                </a:lnTo>
                <a:lnTo>
                  <a:pt x="13064322" y="6669531"/>
                </a:lnTo>
                <a:lnTo>
                  <a:pt x="7202" y="5381870"/>
                </a:lnTo>
                <a:cubicBezTo>
                  <a:pt x="4801" y="3587913"/>
                  <a:pt x="2401" y="1793957"/>
                  <a:pt x="0" y="0"/>
                </a:cubicBezTo>
                <a:close/>
              </a:path>
            </a:pathLst>
          </a:custGeom>
          <a:solidFill>
            <a:schemeClr val="tx2"/>
          </a:solid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6667041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INTER FRIENDLY 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2074989"/>
            <a:ext cx="10037763" cy="4553683"/>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lvl1pPr>
          </a:lstStyle>
          <a:p>
            <a:pPr lvl="0"/>
            <a:r>
              <a:rPr lang="en-US" dirty="0"/>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9636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EDDD26-EA9F-4B44-BD80-28D8F4E898B9}"/>
              </a:ext>
            </a:extLst>
          </p:cNvPr>
          <p:cNvSpPr>
            <a:spLocks noGrp="1"/>
          </p:cNvSpPr>
          <p:nvPr>
            <p:ph type="pic" sz="quarter" idx="10" hasCustomPrompt="1"/>
          </p:nvPr>
        </p:nvSpPr>
        <p:spPr>
          <a:xfrm flipH="1">
            <a:off x="6156329" y="-1051560"/>
            <a:ext cx="7681913" cy="8686800"/>
          </a:xfrm>
          <a:prstGeom prst="parallelogram">
            <a:avLst>
              <a:gd name="adj" fmla="val 11308"/>
            </a:avLst>
          </a:prstGeom>
          <a:solidFill>
            <a:schemeClr val="tx1"/>
          </a:solidFill>
        </p:spPr>
        <p:txBody>
          <a:bodyPr anchor="ctr" anchorCtr="1"/>
          <a:lstStyle>
            <a:lvl1pPr>
              <a:defRPr>
                <a:solidFill>
                  <a:schemeClr val="bg1"/>
                </a:solidFill>
              </a:defRPr>
            </a:lvl1pPr>
          </a:lstStyle>
          <a:p>
            <a:r>
              <a:rPr lang="en-US" dirty="0"/>
              <a:t>Click to add photo </a:t>
            </a:r>
          </a:p>
          <a:p>
            <a:r>
              <a:rPr lang="en-US" dirty="0"/>
              <a:t>(if no photo is added this blue box with no text will display)</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00" y="0"/>
            <a:ext cx="1524000" cy="6858000"/>
          </a:xfrm>
          <a:prstGeom prst="rect">
            <a:avLst/>
          </a:prstGeom>
        </p:spPr>
      </p:pic>
      <p:sp>
        <p:nvSpPr>
          <p:cNvPr id="8" name="Text Placeholder 7">
            <a:extLst>
              <a:ext uri="{FF2B5EF4-FFF2-40B4-BE49-F238E27FC236}">
                <a16:creationId xmlns:a16="http://schemas.microsoft.com/office/drawing/2014/main" id="{6DAAC4C6-3D2B-3A46-855D-8D17F9A6CD19}"/>
              </a:ext>
            </a:extLst>
          </p:cNvPr>
          <p:cNvSpPr>
            <a:spLocks noGrp="1"/>
          </p:cNvSpPr>
          <p:nvPr>
            <p:ph type="body" sz="quarter" idx="11"/>
          </p:nvPr>
        </p:nvSpPr>
        <p:spPr>
          <a:xfrm>
            <a:off x="365125" y="1524000"/>
            <a:ext cx="6324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365128" y="431166"/>
            <a:ext cx="6236789" cy="739280"/>
          </a:xfrm>
        </p:spPr>
        <p:txBody>
          <a:bodyPr/>
          <a:lstStyle/>
          <a:p>
            <a:r>
              <a:rPr lang="en-US" dirty="0"/>
              <a:t>Click to edit Master title style</a:t>
            </a:r>
          </a:p>
        </p:txBody>
      </p:sp>
      <p:sp>
        <p:nvSpPr>
          <p:cNvPr id="10" name="Picture Placeholder 2">
            <a:extLst>
              <a:ext uri="{FF2B5EF4-FFF2-40B4-BE49-F238E27FC236}">
                <a16:creationId xmlns:a16="http://schemas.microsoft.com/office/drawing/2014/main" id="{543ED315-3C89-E147-BC83-3AB338C16BBA}"/>
              </a:ext>
            </a:extLst>
          </p:cNvPr>
          <p:cNvSpPr>
            <a:spLocks noGrp="1"/>
          </p:cNvSpPr>
          <p:nvPr>
            <p:ph type="pic" sz="quarter" idx="12" hasCustomPrompt="1"/>
          </p:nvPr>
        </p:nvSpPr>
        <p:spPr>
          <a:xfrm>
            <a:off x="365129" y="3806292"/>
            <a:ext cx="3302121" cy="2243677"/>
          </a:xfrm>
          <a:prstGeom prst="roundRect">
            <a:avLst>
              <a:gd name="adj" fmla="val 7425"/>
            </a:avLst>
          </a:prstGeom>
          <a:blipFill dpi="0" rotWithShape="1">
            <a:blip r:embed="rId3" cstate="email">
              <a:extLst>
                <a:ext uri="{28A0092B-C50C-407E-A947-70E740481C1C}">
                  <a14:useLocalDpi xmlns:a14="http://schemas.microsoft.com/office/drawing/2010/main"/>
                </a:ext>
              </a:extLst>
            </a:blip>
            <a:srcRect/>
            <a:stretch>
              <a:fillRect/>
            </a:stretch>
          </a:blipFill>
        </p:spPr>
        <p:txBody>
          <a:bodyPr anchor="ctr" anchorCtr="1"/>
          <a:lstStyle>
            <a:lvl1pPr>
              <a:defRPr>
                <a:solidFill>
                  <a:schemeClr val="bg1"/>
                </a:solidFill>
              </a:defRPr>
            </a:lvl1pPr>
          </a:lstStyle>
          <a:p>
            <a:r>
              <a:rPr lang="en-US" dirty="0"/>
              <a:t>Click to add photo</a:t>
            </a:r>
          </a:p>
        </p:txBody>
      </p:sp>
    </p:spTree>
    <p:extLst>
      <p:ext uri="{BB962C8B-B14F-4D97-AF65-F5344CB8AC3E}">
        <p14:creationId xmlns:p14="http://schemas.microsoft.com/office/powerpoint/2010/main" val="1538049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9503" y="0"/>
            <a:ext cx="1524000" cy="6858000"/>
          </a:xfrm>
          <a:prstGeom prst="rect">
            <a:avLst/>
          </a:prstGeom>
        </p:spPr>
      </p:pic>
      <p:sp>
        <p:nvSpPr>
          <p:cNvPr id="2" name="Manual Input 1">
            <a:extLst>
              <a:ext uri="{FF2B5EF4-FFF2-40B4-BE49-F238E27FC236}">
                <a16:creationId xmlns:a16="http://schemas.microsoft.com/office/drawing/2014/main" id="{86F18933-1362-384A-80F8-A701DFBBD5B1}"/>
              </a:ext>
            </a:extLst>
          </p:cNvPr>
          <p:cNvSpPr/>
          <p:nvPr userDrawn="1"/>
        </p:nvSpPr>
        <p:spPr>
          <a:xfrm flipH="1" flipV="1">
            <a:off x="518160" y="-182880"/>
            <a:ext cx="6720840" cy="630936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74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744 h 10000"/>
              <a:gd name="connsiteX0" fmla="*/ 0 w 10000"/>
              <a:gd name="connsiteY0" fmla="*/ 122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2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227"/>
                </a:moveTo>
                <a:lnTo>
                  <a:pt x="10000" y="0"/>
                </a:lnTo>
                <a:lnTo>
                  <a:pt x="10000" y="10000"/>
                </a:lnTo>
                <a:lnTo>
                  <a:pt x="0" y="10000"/>
                </a:lnTo>
                <a:lnTo>
                  <a:pt x="0" y="1227"/>
                </a:lnTo>
                <a:close/>
              </a:path>
            </a:pathLst>
          </a:custGeom>
          <a:solidFill>
            <a:schemeClr val="bg1"/>
          </a:solidFill>
          <a:ln w="381000" cap="rnd" cmpd="sng">
            <a:solidFill>
              <a:schemeClr val="bg1"/>
            </a:solidFill>
            <a:roun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 Placeholder 7">
            <a:extLst>
              <a:ext uri="{FF2B5EF4-FFF2-40B4-BE49-F238E27FC236}">
                <a16:creationId xmlns:a16="http://schemas.microsoft.com/office/drawing/2014/main" id="{6DAAC4C6-3D2B-3A46-855D-8D17F9A6CD19}"/>
              </a:ext>
            </a:extLst>
          </p:cNvPr>
          <p:cNvSpPr>
            <a:spLocks noGrp="1"/>
          </p:cNvSpPr>
          <p:nvPr>
            <p:ph type="body" sz="quarter" idx="11"/>
          </p:nvPr>
        </p:nvSpPr>
        <p:spPr>
          <a:xfrm>
            <a:off x="807085" y="1813564"/>
            <a:ext cx="6324600" cy="45259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807088" y="720726"/>
            <a:ext cx="6236789" cy="739280"/>
          </a:xfrm>
          <a:noFill/>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683426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INTER FRIENDLY Title Slid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CA97557-6A0D-D546-AC56-AA7BC0C24EFB}"/>
              </a:ext>
            </a:extLst>
          </p:cNvPr>
          <p:cNvSpPr/>
          <p:nvPr userDrawn="1"/>
        </p:nvSpPr>
        <p:spPr>
          <a:xfrm>
            <a:off x="-5382" y="5556872"/>
            <a:ext cx="12212105" cy="1297886"/>
          </a:xfrm>
          <a:custGeom>
            <a:avLst/>
            <a:gdLst>
              <a:gd name="connsiteX0" fmla="*/ 13664242 w 14181827"/>
              <a:gd name="connsiteY0" fmla="*/ 897147 h 2173857"/>
              <a:gd name="connsiteX1" fmla="*/ 0 w 14181827"/>
              <a:gd name="connsiteY1" fmla="*/ 0 h 2173857"/>
              <a:gd name="connsiteX2" fmla="*/ 51759 w 14181827"/>
              <a:gd name="connsiteY2" fmla="*/ 2173857 h 2173857"/>
              <a:gd name="connsiteX3" fmla="*/ 14181827 w 14181827"/>
              <a:gd name="connsiteY3" fmla="*/ 1656272 h 2173857"/>
              <a:gd name="connsiteX4" fmla="*/ 13595230 w 14181827"/>
              <a:gd name="connsiteY4" fmla="*/ 897147 h 2173857"/>
              <a:gd name="connsiteX0" fmla="*/ 13612483 w 14130068"/>
              <a:gd name="connsiteY0" fmla="*/ 816680 h 2093390"/>
              <a:gd name="connsiteX1" fmla="*/ 1169879 w 14130068"/>
              <a:gd name="connsiteY1" fmla="*/ 0 h 2093390"/>
              <a:gd name="connsiteX2" fmla="*/ 0 w 14130068"/>
              <a:gd name="connsiteY2" fmla="*/ 2093390 h 2093390"/>
              <a:gd name="connsiteX3" fmla="*/ 14130068 w 14130068"/>
              <a:gd name="connsiteY3" fmla="*/ 1575805 h 2093390"/>
              <a:gd name="connsiteX4" fmla="*/ 13543471 w 14130068"/>
              <a:gd name="connsiteY4" fmla="*/ 816680 h 2093390"/>
              <a:gd name="connsiteX0" fmla="*/ 12442604 w 12960189"/>
              <a:gd name="connsiteY0" fmla="*/ 816680 h 1575805"/>
              <a:gd name="connsiteX1" fmla="*/ 0 w 12960189"/>
              <a:gd name="connsiteY1" fmla="*/ 0 h 1575805"/>
              <a:gd name="connsiteX2" fmla="*/ 900323 w 12960189"/>
              <a:gd name="connsiteY2" fmla="*/ 9668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373592 w 12960189"/>
              <a:gd name="connsiteY4" fmla="*/ 816680 h 1575805"/>
              <a:gd name="connsiteX0" fmla="*/ 12442604 w 12960189"/>
              <a:gd name="connsiteY0" fmla="*/ 816680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960189"/>
              <a:gd name="connsiteY0" fmla="*/ 809365 h 1575805"/>
              <a:gd name="connsiteX1" fmla="*/ 0 w 12960189"/>
              <a:gd name="connsiteY1" fmla="*/ 0 h 1575805"/>
              <a:gd name="connsiteX2" fmla="*/ 15183 w 12960189"/>
              <a:gd name="connsiteY2" fmla="*/ 1303350 h 1575805"/>
              <a:gd name="connsiteX3" fmla="*/ 12960189 w 12960189"/>
              <a:gd name="connsiteY3" fmla="*/ 1575805 h 1575805"/>
              <a:gd name="connsiteX4" fmla="*/ 12227288 w 12960189"/>
              <a:gd name="connsiteY4" fmla="*/ 794735 h 1575805"/>
              <a:gd name="connsiteX0" fmla="*/ 12223148 w 12227288"/>
              <a:gd name="connsiteY0" fmla="*/ 809365 h 1303350"/>
              <a:gd name="connsiteX1" fmla="*/ 0 w 12227288"/>
              <a:gd name="connsiteY1" fmla="*/ 0 h 1303350"/>
              <a:gd name="connsiteX2" fmla="*/ 15183 w 12227288"/>
              <a:gd name="connsiteY2" fmla="*/ 1303350 h 1303350"/>
              <a:gd name="connsiteX3" fmla="*/ 12133571 w 12227288"/>
              <a:gd name="connsiteY3" fmla="*/ 1049111 h 1303350"/>
              <a:gd name="connsiteX4" fmla="*/ 12227288 w 12227288"/>
              <a:gd name="connsiteY4" fmla="*/ 794735 h 1303350"/>
              <a:gd name="connsiteX0" fmla="*/ 12223148 w 12227288"/>
              <a:gd name="connsiteY0" fmla="*/ 809365 h 1305143"/>
              <a:gd name="connsiteX1" fmla="*/ 0 w 12227288"/>
              <a:gd name="connsiteY1" fmla="*/ 0 h 1305143"/>
              <a:gd name="connsiteX2" fmla="*/ 15183 w 12227288"/>
              <a:gd name="connsiteY2" fmla="*/ 1303350 h 1305143"/>
              <a:gd name="connsiteX3" fmla="*/ 12214038 w 12227288"/>
              <a:gd name="connsiteY3" fmla="*/ 1305143 h 1305143"/>
              <a:gd name="connsiteX4" fmla="*/ 12227288 w 12227288"/>
              <a:gd name="connsiteY4" fmla="*/ 794735 h 1305143"/>
              <a:gd name="connsiteX0" fmla="*/ 12207965 w 12212105"/>
              <a:gd name="connsiteY0" fmla="*/ 802108 h 1297886"/>
              <a:gd name="connsiteX1" fmla="*/ 13845 w 12212105"/>
              <a:gd name="connsiteY1" fmla="*/ 0 h 1297886"/>
              <a:gd name="connsiteX2" fmla="*/ 0 w 12212105"/>
              <a:gd name="connsiteY2" fmla="*/ 1296093 h 1297886"/>
              <a:gd name="connsiteX3" fmla="*/ 12198855 w 12212105"/>
              <a:gd name="connsiteY3" fmla="*/ 1297886 h 1297886"/>
              <a:gd name="connsiteX4" fmla="*/ 12212105 w 12212105"/>
              <a:gd name="connsiteY4" fmla="*/ 787478 h 129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2105" h="1297886">
                <a:moveTo>
                  <a:pt x="12207965" y="802108"/>
                </a:moveTo>
                <a:lnTo>
                  <a:pt x="13845" y="0"/>
                </a:lnTo>
                <a:lnTo>
                  <a:pt x="0" y="1296093"/>
                </a:lnTo>
                <a:lnTo>
                  <a:pt x="12198855" y="1297886"/>
                </a:lnTo>
                <a:lnTo>
                  <a:pt x="12212105" y="787478"/>
                </a:lnTo>
              </a:path>
            </a:pathLst>
          </a:cu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413" y="2370577"/>
            <a:ext cx="7590155" cy="739280"/>
          </a:xfrm>
          <a:noFill/>
        </p:spPr>
        <p:txBody>
          <a:bodyPr>
            <a:noAutofit/>
          </a:bodyPr>
          <a:lstStyle>
            <a:lvl1pPr>
              <a:defRPr sz="7200">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bg1"/>
                </a:solidFill>
                <a:latin typeface="+mj-lt"/>
              </a:defRPr>
            </a:lvl1pPr>
            <a:lvl2pPr marL="457189" indent="0">
              <a:buNone/>
              <a:defRPr/>
            </a:lvl2pPr>
          </a:lstStyle>
          <a:p>
            <a:pPr lvl="0"/>
            <a:r>
              <a:rPr lang="en-US"/>
              <a:t>Edit Master text styles</a:t>
            </a:r>
          </a:p>
        </p:txBody>
      </p:sp>
      <p:pic>
        <p:nvPicPr>
          <p:cNvPr id="6" name="Picture 5">
            <a:extLst>
              <a:ext uri="{FF2B5EF4-FFF2-40B4-BE49-F238E27FC236}">
                <a16:creationId xmlns:a16="http://schemas.microsoft.com/office/drawing/2014/main" id="{5EB18D6B-89A6-184E-9D98-E8BB7DEFC1F6}"/>
              </a:ext>
            </a:extLst>
          </p:cNvPr>
          <p:cNvPicPr>
            <a:picLocks noChangeAspect="1"/>
          </p:cNvPicPr>
          <p:nvPr userDrawn="1"/>
        </p:nvPicPr>
        <p:blipFill>
          <a:blip r:embed="rId2"/>
          <a:stretch>
            <a:fillRect/>
          </a:stretch>
        </p:blipFill>
        <p:spPr>
          <a:xfrm>
            <a:off x="-397042" y="-120316"/>
            <a:ext cx="12192000" cy="6858000"/>
          </a:xfrm>
          <a:prstGeom prst="rect">
            <a:avLst/>
          </a:prstGeom>
        </p:spPr>
      </p:pic>
    </p:spTree>
    <p:extLst>
      <p:ext uri="{BB962C8B-B14F-4D97-AF65-F5344CB8AC3E}">
        <p14:creationId xmlns:p14="http://schemas.microsoft.com/office/powerpoint/2010/main" val="2083328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NTER FRIENDLY left h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6122853" y="2120709"/>
            <a:ext cx="10037763" cy="3792417"/>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solidFill>
                  <a:schemeClr val="tx1"/>
                </a:solidFill>
              </a:defRPr>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
        <p:nvSpPr>
          <p:cNvPr id="3" name="Picture Placeholder 2">
            <a:extLst>
              <a:ext uri="{FF2B5EF4-FFF2-40B4-BE49-F238E27FC236}">
                <a16:creationId xmlns:a16="http://schemas.microsoft.com/office/drawing/2014/main" id="{B00E1A31-CB7B-D443-91D4-D82AC42F343C}"/>
              </a:ext>
            </a:extLst>
          </p:cNvPr>
          <p:cNvSpPr>
            <a:spLocks noGrp="1"/>
          </p:cNvSpPr>
          <p:nvPr>
            <p:ph type="pic" sz="quarter" idx="12" hasCustomPrompt="1"/>
          </p:nvPr>
        </p:nvSpPr>
        <p:spPr>
          <a:xfrm>
            <a:off x="301625" y="2120900"/>
            <a:ext cx="5581651" cy="3792538"/>
          </a:xfrm>
          <a:prstGeom prst="roundRect">
            <a:avLst>
              <a:gd name="adj" fmla="val 7425"/>
            </a:avLst>
          </a:prstGeom>
          <a:solidFill>
            <a:schemeClr val="tx1"/>
          </a:solidFill>
        </p:spPr>
        <p:txBody>
          <a:bodyPr anchor="ctr" anchorCtr="1"/>
          <a:lstStyle>
            <a:lvl1pPr>
              <a:defRPr>
                <a:solidFill>
                  <a:schemeClr val="bg1"/>
                </a:solidFill>
              </a:defRPr>
            </a:lvl1pPr>
          </a:lstStyle>
          <a:p>
            <a:r>
              <a:rPr lang="en-US"/>
              <a:t>Click to add photo</a:t>
            </a:r>
          </a:p>
        </p:txBody>
      </p:sp>
    </p:spTree>
    <p:extLst>
      <p:ext uri="{BB962C8B-B14F-4D97-AF65-F5344CB8AC3E}">
        <p14:creationId xmlns:p14="http://schemas.microsoft.com/office/powerpoint/2010/main" val="2158261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43C9097-E139-BC47-8398-85B878299432}"/>
              </a:ext>
            </a:extLst>
          </p:cNvPr>
          <p:cNvSpPr>
            <a:spLocks noGrp="1"/>
          </p:cNvSpPr>
          <p:nvPr>
            <p:ph type="pic" sz="quarter" idx="12" hasCustomPrompt="1"/>
          </p:nvPr>
        </p:nvSpPr>
        <p:spPr>
          <a:xfrm>
            <a:off x="-6722" y="-25131"/>
            <a:ext cx="12192860" cy="5423874"/>
          </a:xfrm>
          <a:custGeom>
            <a:avLst/>
            <a:gdLst>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8194798 h 8194798"/>
              <a:gd name="connsiteX4" fmla="*/ 0 w 13026640"/>
              <a:gd name="connsiteY4" fmla="*/ 0 h 8194798"/>
              <a:gd name="connsiteX0" fmla="*/ 0 w 13026640"/>
              <a:gd name="connsiteY0" fmla="*/ 0 h 8194798"/>
              <a:gd name="connsiteX1" fmla="*/ 13026640 w 13026640"/>
              <a:gd name="connsiteY1" fmla="*/ 0 h 8194798"/>
              <a:gd name="connsiteX2" fmla="*/ 13026640 w 13026640"/>
              <a:gd name="connsiteY2" fmla="*/ 8194798 h 8194798"/>
              <a:gd name="connsiteX3" fmla="*/ 0 w 13026640"/>
              <a:gd name="connsiteY3" fmla="*/ 6503158 h 8194798"/>
              <a:gd name="connsiteX4" fmla="*/ 0 w 13026640"/>
              <a:gd name="connsiteY4" fmla="*/ 0 h 8194798"/>
              <a:gd name="connsiteX0" fmla="*/ 30480 w 13057120"/>
              <a:gd name="connsiteY0" fmla="*/ 0 h 8194798"/>
              <a:gd name="connsiteX1" fmla="*/ 13057120 w 13057120"/>
              <a:gd name="connsiteY1" fmla="*/ 0 h 8194798"/>
              <a:gd name="connsiteX2" fmla="*/ 13057120 w 13057120"/>
              <a:gd name="connsiteY2" fmla="*/ 8194798 h 8194798"/>
              <a:gd name="connsiteX3" fmla="*/ 0 w 13057120"/>
              <a:gd name="connsiteY3" fmla="*/ 6960358 h 8194798"/>
              <a:gd name="connsiteX4" fmla="*/ 30480 w 13057120"/>
              <a:gd name="connsiteY4" fmla="*/ 0 h 8194798"/>
              <a:gd name="connsiteX0" fmla="*/ 30480 w 13057120"/>
              <a:gd name="connsiteY0" fmla="*/ 0 h 7768078"/>
              <a:gd name="connsiteX1" fmla="*/ 13057120 w 13057120"/>
              <a:gd name="connsiteY1" fmla="*/ 0 h 7768078"/>
              <a:gd name="connsiteX2" fmla="*/ 13057120 w 13057120"/>
              <a:gd name="connsiteY2" fmla="*/ 7768078 h 7768078"/>
              <a:gd name="connsiteX3" fmla="*/ 0 w 13057120"/>
              <a:gd name="connsiteY3" fmla="*/ 6960358 h 7768078"/>
              <a:gd name="connsiteX4" fmla="*/ 30480 w 13057120"/>
              <a:gd name="connsiteY4" fmla="*/ 0 h 7768078"/>
              <a:gd name="connsiteX0" fmla="*/ 30480 w 13057120"/>
              <a:gd name="connsiteY0" fmla="*/ 0 h 8248019"/>
              <a:gd name="connsiteX1" fmla="*/ 13057120 w 13057120"/>
              <a:gd name="connsiteY1" fmla="*/ 0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2868706 w 13057120"/>
              <a:gd name="connsiteY1" fmla="*/ 1816343 h 8248019"/>
              <a:gd name="connsiteX2" fmla="*/ 13057120 w 13057120"/>
              <a:gd name="connsiteY2" fmla="*/ 8248019 h 8248019"/>
              <a:gd name="connsiteX3" fmla="*/ 0 w 13057120"/>
              <a:gd name="connsiteY3" fmla="*/ 6960358 h 8248019"/>
              <a:gd name="connsiteX4" fmla="*/ 30480 w 13057120"/>
              <a:gd name="connsiteY4" fmla="*/ 0 h 8248019"/>
              <a:gd name="connsiteX0" fmla="*/ 30480 w 13057120"/>
              <a:gd name="connsiteY0" fmla="*/ 0 h 8248019"/>
              <a:gd name="connsiteX1" fmla="*/ 13057120 w 13057120"/>
              <a:gd name="connsiteY1" fmla="*/ 1600110 h 8248019"/>
              <a:gd name="connsiteX2" fmla="*/ 13057120 w 13057120"/>
              <a:gd name="connsiteY2" fmla="*/ 8248019 h 8248019"/>
              <a:gd name="connsiteX3" fmla="*/ 0 w 13057120"/>
              <a:gd name="connsiteY3" fmla="*/ 6960358 h 8248019"/>
              <a:gd name="connsiteX4" fmla="*/ 30480 w 13057120"/>
              <a:gd name="connsiteY4" fmla="*/ 0 h 8248019"/>
              <a:gd name="connsiteX0" fmla="*/ 0 w 13120847"/>
              <a:gd name="connsiteY0" fmla="*/ 0 h 6680342"/>
              <a:gd name="connsiteX1" fmla="*/ 13120847 w 13120847"/>
              <a:gd name="connsiteY1" fmla="*/ 32433 h 6680342"/>
              <a:gd name="connsiteX2" fmla="*/ 13120847 w 13120847"/>
              <a:gd name="connsiteY2" fmla="*/ 6680342 h 6680342"/>
              <a:gd name="connsiteX3" fmla="*/ 63727 w 13120847"/>
              <a:gd name="connsiteY3" fmla="*/ 5392681 h 6680342"/>
              <a:gd name="connsiteX4" fmla="*/ 0 w 13120847"/>
              <a:gd name="connsiteY4" fmla="*/ 0 h 6680342"/>
              <a:gd name="connsiteX0" fmla="*/ 49322 w 13057120"/>
              <a:gd name="connsiteY0" fmla="*/ 64870 h 6647908"/>
              <a:gd name="connsiteX1" fmla="*/ 13057120 w 13057120"/>
              <a:gd name="connsiteY1" fmla="*/ -1 h 6647908"/>
              <a:gd name="connsiteX2" fmla="*/ 13057120 w 13057120"/>
              <a:gd name="connsiteY2" fmla="*/ 6647908 h 6647908"/>
              <a:gd name="connsiteX3" fmla="*/ 0 w 13057120"/>
              <a:gd name="connsiteY3" fmla="*/ 5360247 h 6647908"/>
              <a:gd name="connsiteX4" fmla="*/ 49322 w 13057120"/>
              <a:gd name="connsiteY4" fmla="*/ 64870 h 6647908"/>
              <a:gd name="connsiteX0" fmla="*/ 30480 w 13057120"/>
              <a:gd name="connsiteY0" fmla="*/ 21623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21623 h 6647909"/>
              <a:gd name="connsiteX0" fmla="*/ 30480 w 13057120"/>
              <a:gd name="connsiteY0" fmla="*/ 10812 h 6647909"/>
              <a:gd name="connsiteX1" fmla="*/ 13057120 w 13057120"/>
              <a:gd name="connsiteY1" fmla="*/ 0 h 6647909"/>
              <a:gd name="connsiteX2" fmla="*/ 13057120 w 13057120"/>
              <a:gd name="connsiteY2" fmla="*/ 6647909 h 6647909"/>
              <a:gd name="connsiteX3" fmla="*/ 0 w 13057120"/>
              <a:gd name="connsiteY3" fmla="*/ 5360248 h 6647909"/>
              <a:gd name="connsiteX4" fmla="*/ 30480 w 13057120"/>
              <a:gd name="connsiteY4" fmla="*/ 10812 h 6647909"/>
              <a:gd name="connsiteX0" fmla="*/ 0 w 13064322"/>
              <a:gd name="connsiteY0" fmla="*/ 0 h 6669531"/>
              <a:gd name="connsiteX1" fmla="*/ 13064322 w 13064322"/>
              <a:gd name="connsiteY1" fmla="*/ 21622 h 6669531"/>
              <a:gd name="connsiteX2" fmla="*/ 13064322 w 13064322"/>
              <a:gd name="connsiteY2" fmla="*/ 6669531 h 6669531"/>
              <a:gd name="connsiteX3" fmla="*/ 7202 w 13064322"/>
              <a:gd name="connsiteY3" fmla="*/ 5381870 h 6669531"/>
              <a:gd name="connsiteX4" fmla="*/ 0 w 13064322"/>
              <a:gd name="connsiteY4" fmla="*/ 0 h 6669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4322" h="6669531">
                <a:moveTo>
                  <a:pt x="0" y="0"/>
                </a:moveTo>
                <a:lnTo>
                  <a:pt x="13064322" y="21622"/>
                </a:lnTo>
                <a:lnTo>
                  <a:pt x="13064322" y="6669531"/>
                </a:lnTo>
                <a:lnTo>
                  <a:pt x="7202" y="5381870"/>
                </a:lnTo>
                <a:cubicBezTo>
                  <a:pt x="4801" y="3587913"/>
                  <a:pt x="2401" y="1793957"/>
                  <a:pt x="0" y="0"/>
                </a:cubicBezTo>
                <a:close/>
              </a:path>
            </a:pathLst>
          </a:custGeom>
          <a:solidFill>
            <a:schemeClr val="tx2"/>
          </a:solidFill>
        </p:spPr>
        <p:txBody>
          <a:bodyPr anchor="ctr" anchorCtr="1"/>
          <a:lstStyle>
            <a:lvl1pPr marL="0" indent="0">
              <a:buNone/>
              <a:defRPr>
                <a:solidFill>
                  <a:schemeClr val="tx1"/>
                </a:solidFill>
              </a:defRPr>
            </a:lvl1pPr>
          </a:lstStyle>
          <a:p>
            <a:r>
              <a:rPr lang="en-US"/>
              <a:t>Click icon to add photo</a:t>
            </a:r>
          </a:p>
        </p:txBody>
      </p:sp>
      <p:pic>
        <p:nvPicPr>
          <p:cNvPr id="6" name="Picture 5">
            <a:extLst>
              <a:ext uri="{FF2B5EF4-FFF2-40B4-BE49-F238E27FC236}">
                <a16:creationId xmlns:a16="http://schemas.microsoft.com/office/drawing/2014/main" id="{DC6BB876-EF28-2144-B57F-8AAAFF34CC1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82632"/>
          <a:stretch/>
        </p:blipFill>
        <p:spPr>
          <a:xfrm>
            <a:off x="10668000" y="0"/>
            <a:ext cx="1524000" cy="1191126"/>
          </a:xfrm>
          <a:prstGeom prst="rect">
            <a:avLst/>
          </a:prstGeom>
        </p:spPr>
      </p:pic>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593725" y="5190876"/>
            <a:ext cx="7590155" cy="739280"/>
          </a:xfrm>
          <a:noFill/>
        </p:spPr>
        <p:txBody>
          <a:bodyPr/>
          <a:lstStyle>
            <a:lvl1pPr>
              <a:defRPr>
                <a:solidFill>
                  <a:schemeClr val="tx1"/>
                </a:solidFill>
              </a:defRPr>
            </a:lvl1pPr>
          </a:lstStyle>
          <a:p>
            <a:r>
              <a:rPr lang="en-US"/>
              <a:t>Click to edit Master title style</a:t>
            </a:r>
          </a:p>
        </p:txBody>
      </p:sp>
      <p:sp>
        <p:nvSpPr>
          <p:cNvPr id="4" name="Text Placeholder 3">
            <a:extLst>
              <a:ext uri="{FF2B5EF4-FFF2-40B4-BE49-F238E27FC236}">
                <a16:creationId xmlns:a16="http://schemas.microsoft.com/office/drawing/2014/main" id="{60CCA9B1-06E0-F84A-BD52-8B650F63815F}"/>
              </a:ext>
            </a:extLst>
          </p:cNvPr>
          <p:cNvSpPr>
            <a:spLocks noGrp="1"/>
          </p:cNvSpPr>
          <p:nvPr>
            <p:ph type="body" sz="quarter" idx="13"/>
          </p:nvPr>
        </p:nvSpPr>
        <p:spPr>
          <a:xfrm>
            <a:off x="593729" y="5930901"/>
            <a:ext cx="7589839" cy="546100"/>
          </a:xfrm>
        </p:spPr>
        <p:txBody>
          <a:bodyPr/>
          <a:lstStyle>
            <a:lvl1pPr>
              <a:defRPr b="0">
                <a:solidFill>
                  <a:schemeClr val="tx1"/>
                </a:solidFill>
                <a:latin typeface="+mj-lt"/>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274605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Left Hand 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47FEC7F-0878-C649-9B65-3B8E97DBECA5}"/>
              </a:ext>
            </a:extLst>
          </p:cNvPr>
          <p:cNvSpPr>
            <a:spLocks noGrp="1"/>
          </p:cNvSpPr>
          <p:nvPr>
            <p:ph type="pic" sz="quarter" idx="10" hasCustomPrompt="1"/>
          </p:nvPr>
        </p:nvSpPr>
        <p:spPr>
          <a:xfrm>
            <a:off x="0" y="0"/>
            <a:ext cx="6225496" cy="6895770"/>
          </a:xfrm>
          <a:custGeom>
            <a:avLst/>
            <a:gdLst>
              <a:gd name="connsiteX0" fmla="*/ 0 w 8605838"/>
              <a:gd name="connsiteY0" fmla="*/ 0 h 8177213"/>
              <a:gd name="connsiteX1" fmla="*/ 8605838 w 8605838"/>
              <a:gd name="connsiteY1" fmla="*/ 0 h 8177213"/>
              <a:gd name="connsiteX2" fmla="*/ 8605838 w 8605838"/>
              <a:gd name="connsiteY2" fmla="*/ 8177213 h 8177213"/>
              <a:gd name="connsiteX3" fmla="*/ 0 w 8605838"/>
              <a:gd name="connsiteY3" fmla="*/ 8177213 h 8177213"/>
              <a:gd name="connsiteX4" fmla="*/ 0 w 8605838"/>
              <a:gd name="connsiteY4" fmla="*/ 0 h 8177213"/>
              <a:gd name="connsiteX0" fmla="*/ 0 w 8605838"/>
              <a:gd name="connsiteY0" fmla="*/ 0 h 8194798"/>
              <a:gd name="connsiteX1" fmla="*/ 8605838 w 8605838"/>
              <a:gd name="connsiteY1" fmla="*/ 0 h 8194798"/>
              <a:gd name="connsiteX2" fmla="*/ 7445254 w 8605838"/>
              <a:gd name="connsiteY2" fmla="*/ 8194798 h 8194798"/>
              <a:gd name="connsiteX3" fmla="*/ 0 w 8605838"/>
              <a:gd name="connsiteY3" fmla="*/ 8177213 h 8194798"/>
              <a:gd name="connsiteX4" fmla="*/ 0 w 8605838"/>
              <a:gd name="connsiteY4" fmla="*/ 0 h 8194798"/>
              <a:gd name="connsiteX0" fmla="*/ 0 w 8547781"/>
              <a:gd name="connsiteY0" fmla="*/ 0 h 8194798"/>
              <a:gd name="connsiteX1" fmla="*/ 8547781 w 8547781"/>
              <a:gd name="connsiteY1" fmla="*/ 377371 h 8194798"/>
              <a:gd name="connsiteX2" fmla="*/ 7445254 w 8547781"/>
              <a:gd name="connsiteY2" fmla="*/ 8194798 h 8194798"/>
              <a:gd name="connsiteX3" fmla="*/ 0 w 8547781"/>
              <a:gd name="connsiteY3" fmla="*/ 8177213 h 8194798"/>
              <a:gd name="connsiteX4" fmla="*/ 0 w 8547781"/>
              <a:gd name="connsiteY4" fmla="*/ 0 h 8194798"/>
              <a:gd name="connsiteX0" fmla="*/ 3171372 w 8547781"/>
              <a:gd name="connsiteY0" fmla="*/ 312057 h 7817427"/>
              <a:gd name="connsiteX1" fmla="*/ 8547781 w 8547781"/>
              <a:gd name="connsiteY1" fmla="*/ 0 h 7817427"/>
              <a:gd name="connsiteX2" fmla="*/ 7445254 w 8547781"/>
              <a:gd name="connsiteY2" fmla="*/ 7817427 h 7817427"/>
              <a:gd name="connsiteX3" fmla="*/ 0 w 8547781"/>
              <a:gd name="connsiteY3" fmla="*/ 7799842 h 7817427"/>
              <a:gd name="connsiteX4" fmla="*/ 3171372 w 8547781"/>
              <a:gd name="connsiteY4" fmla="*/ 312057 h 7817427"/>
              <a:gd name="connsiteX0" fmla="*/ 2322286 w 8547781"/>
              <a:gd name="connsiteY0" fmla="*/ 0 h 7839199"/>
              <a:gd name="connsiteX1" fmla="*/ 8547781 w 8547781"/>
              <a:gd name="connsiteY1" fmla="*/ 21772 h 7839199"/>
              <a:gd name="connsiteX2" fmla="*/ 7445254 w 8547781"/>
              <a:gd name="connsiteY2" fmla="*/ 7839199 h 7839199"/>
              <a:gd name="connsiteX3" fmla="*/ 0 w 8547781"/>
              <a:gd name="connsiteY3" fmla="*/ 7821614 h 7839199"/>
              <a:gd name="connsiteX4" fmla="*/ 2322286 w 8547781"/>
              <a:gd name="connsiteY4" fmla="*/ 0 h 7839199"/>
              <a:gd name="connsiteX0" fmla="*/ 0 w 6225495"/>
              <a:gd name="connsiteY0" fmla="*/ 0 h 7839199"/>
              <a:gd name="connsiteX1" fmla="*/ 6225495 w 6225495"/>
              <a:gd name="connsiteY1" fmla="*/ 21772 h 7839199"/>
              <a:gd name="connsiteX2" fmla="*/ 5122968 w 6225495"/>
              <a:gd name="connsiteY2" fmla="*/ 7839199 h 7839199"/>
              <a:gd name="connsiteX3" fmla="*/ 791028 w 6225495"/>
              <a:gd name="connsiteY3" fmla="*/ 5992814 h 7839199"/>
              <a:gd name="connsiteX4" fmla="*/ 0 w 6225495"/>
              <a:gd name="connsiteY4" fmla="*/ 0 h 7839199"/>
              <a:gd name="connsiteX0" fmla="*/ 0 w 6225495"/>
              <a:gd name="connsiteY0" fmla="*/ 0 h 7839199"/>
              <a:gd name="connsiteX1" fmla="*/ 6225495 w 6225495"/>
              <a:gd name="connsiteY1" fmla="*/ 21772 h 7839199"/>
              <a:gd name="connsiteX2" fmla="*/ 5122968 w 6225495"/>
              <a:gd name="connsiteY2" fmla="*/ 7839199 h 7839199"/>
              <a:gd name="connsiteX3" fmla="*/ 7256 w 6225495"/>
              <a:gd name="connsiteY3" fmla="*/ 6878186 h 7839199"/>
              <a:gd name="connsiteX4" fmla="*/ 0 w 6225495"/>
              <a:gd name="connsiteY4" fmla="*/ 0 h 7839199"/>
              <a:gd name="connsiteX0" fmla="*/ 0 w 6225495"/>
              <a:gd name="connsiteY0" fmla="*/ 0 h 6917542"/>
              <a:gd name="connsiteX1" fmla="*/ 6225495 w 6225495"/>
              <a:gd name="connsiteY1" fmla="*/ 21772 h 6917542"/>
              <a:gd name="connsiteX2" fmla="*/ 5253596 w 6225495"/>
              <a:gd name="connsiteY2" fmla="*/ 6917542 h 6917542"/>
              <a:gd name="connsiteX3" fmla="*/ 7256 w 6225495"/>
              <a:gd name="connsiteY3" fmla="*/ 6878186 h 6917542"/>
              <a:gd name="connsiteX4" fmla="*/ 0 w 6225495"/>
              <a:gd name="connsiteY4" fmla="*/ 0 h 6917542"/>
              <a:gd name="connsiteX0" fmla="*/ 0 w 6225495"/>
              <a:gd name="connsiteY0" fmla="*/ 0 h 6895770"/>
              <a:gd name="connsiteX1" fmla="*/ 6225495 w 6225495"/>
              <a:gd name="connsiteY1" fmla="*/ 21772 h 6895770"/>
              <a:gd name="connsiteX2" fmla="*/ 5253596 w 6225495"/>
              <a:gd name="connsiteY2" fmla="*/ 6895770 h 6895770"/>
              <a:gd name="connsiteX3" fmla="*/ 7256 w 6225495"/>
              <a:gd name="connsiteY3" fmla="*/ 6878186 h 6895770"/>
              <a:gd name="connsiteX4" fmla="*/ 0 w 6225495"/>
              <a:gd name="connsiteY4" fmla="*/ 0 h 6895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495" h="6895770">
                <a:moveTo>
                  <a:pt x="0" y="0"/>
                </a:moveTo>
                <a:lnTo>
                  <a:pt x="6225495" y="21772"/>
                </a:lnTo>
                <a:lnTo>
                  <a:pt x="5253596" y="6895770"/>
                </a:lnTo>
                <a:lnTo>
                  <a:pt x="7256" y="6878186"/>
                </a:lnTo>
                <a:cubicBezTo>
                  <a:pt x="4837" y="4585457"/>
                  <a:pt x="2419" y="2292729"/>
                  <a:pt x="0" y="0"/>
                </a:cubicBezTo>
                <a:close/>
              </a:path>
            </a:pathLst>
          </a:custGeom>
          <a:solidFill>
            <a:schemeClr val="tx1"/>
          </a:solidFill>
        </p:spPr>
        <p:txBody>
          <a:bodyPr lIns="1800000" tIns="1872000" rIns="1404000" anchor="ctr" anchorCtr="1">
            <a:noAutofit/>
          </a:bodyPr>
          <a:lstStyle>
            <a:lvl1pPr marL="0" indent="0">
              <a:buNone/>
              <a:defRPr>
                <a:solidFill>
                  <a:schemeClr val="bg1"/>
                </a:solidFill>
              </a:defRPr>
            </a:lvl1pPr>
          </a:lstStyle>
          <a:p>
            <a:r>
              <a:rPr lang="en-US"/>
              <a:t>Click to add photo  Change </a:t>
            </a:r>
            <a:r>
              <a:rPr lang="en-US" err="1"/>
              <a:t>colour</a:t>
            </a:r>
            <a:r>
              <a:rPr lang="en-US"/>
              <a:t> overlay in color section </a:t>
            </a:r>
          </a:p>
          <a:p>
            <a:r>
              <a:rPr lang="en-US"/>
              <a:t>within ’Picture Format’ tab</a:t>
            </a:r>
          </a:p>
        </p:txBody>
      </p:sp>
      <p:sp>
        <p:nvSpPr>
          <p:cNvPr id="6" name="Text Placeholder 5">
            <a:extLst>
              <a:ext uri="{FF2B5EF4-FFF2-40B4-BE49-F238E27FC236}">
                <a16:creationId xmlns:a16="http://schemas.microsoft.com/office/drawing/2014/main" id="{D2370320-B093-1446-A74F-45F07C156417}"/>
              </a:ext>
            </a:extLst>
          </p:cNvPr>
          <p:cNvSpPr>
            <a:spLocks noGrp="1"/>
          </p:cNvSpPr>
          <p:nvPr>
            <p:ph type="body" sz="quarter" idx="11"/>
          </p:nvPr>
        </p:nvSpPr>
        <p:spPr>
          <a:xfrm>
            <a:off x="6284917" y="1389063"/>
            <a:ext cx="5602287" cy="3903662"/>
          </a:xfrm>
          <a:prstGeom prst="rect">
            <a:avLst/>
          </a:prstGeom>
        </p:spPr>
        <p:txBody>
          <a:bodyPr/>
          <a:lstStyle>
            <a:lvl1pPr marL="228594" indent="-228594">
              <a:buSzPct val="60000"/>
              <a:buFontTx/>
              <a:buBlip>
                <a:blip r:embed="rId2"/>
              </a:buBlip>
              <a:defRPr sz="3200" b="1"/>
            </a:lvl1pPr>
          </a:lstStyle>
          <a:p>
            <a:pPr lvl="0"/>
            <a:r>
              <a:rPr lang="en-US"/>
              <a:t>Edit Master text styles</a:t>
            </a:r>
          </a:p>
        </p:txBody>
      </p:sp>
    </p:spTree>
    <p:extLst>
      <p:ext uri="{BB962C8B-B14F-4D97-AF65-F5344CB8AC3E}">
        <p14:creationId xmlns:p14="http://schemas.microsoft.com/office/powerpoint/2010/main" val="27499752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7E9AE-1B55-45A3-9DE9-9F75404A1C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8C231C-D7AF-4C67-886C-5A96EA1CE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FB2069-0C63-4705-A159-D9D84D6A7067}"/>
              </a:ext>
            </a:extLst>
          </p:cNvPr>
          <p:cNvSpPr>
            <a:spLocks noGrp="1"/>
          </p:cNvSpPr>
          <p:nvPr>
            <p:ph type="dt" sz="half" idx="10"/>
          </p:nvPr>
        </p:nvSpPr>
        <p:spPr/>
        <p:txBody>
          <a:bodyPr/>
          <a:lstStyle/>
          <a:p>
            <a:fld id="{E1CE8CC9-9BFC-40D0-B4C3-8952C542BDC4}" type="datetimeFigureOut">
              <a:rPr lang="en-GB" smtClean="0"/>
              <a:t>10/10/2023</a:t>
            </a:fld>
            <a:endParaRPr lang="en-GB"/>
          </a:p>
        </p:txBody>
      </p:sp>
      <p:sp>
        <p:nvSpPr>
          <p:cNvPr id="5" name="Footer Placeholder 4">
            <a:extLst>
              <a:ext uri="{FF2B5EF4-FFF2-40B4-BE49-F238E27FC236}">
                <a16:creationId xmlns:a16="http://schemas.microsoft.com/office/drawing/2014/main" id="{13781D70-AFD1-491C-9D06-B5FBA3F504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F0797D-5E39-471F-B46B-4B078B77AA53}"/>
              </a:ext>
            </a:extLst>
          </p:cNvPr>
          <p:cNvSpPr>
            <a:spLocks noGrp="1"/>
          </p:cNvSpPr>
          <p:nvPr>
            <p:ph type="sldNum" sz="quarter" idx="12"/>
          </p:nvPr>
        </p:nvSpPr>
        <p:spPr/>
        <p:txBody>
          <a:bodyPr/>
          <a:lstStyle/>
          <a:p>
            <a:fld id="{FB855C9F-D963-4015-98E8-C85419733D2F}" type="slidenum">
              <a:rPr lang="en-GB" smtClean="0"/>
              <a:t>‹#›</a:t>
            </a:fld>
            <a:endParaRPr lang="en-GB"/>
          </a:p>
        </p:txBody>
      </p:sp>
    </p:spTree>
    <p:extLst>
      <p:ext uri="{BB962C8B-B14F-4D97-AF65-F5344CB8AC3E}">
        <p14:creationId xmlns:p14="http://schemas.microsoft.com/office/powerpoint/2010/main" val="3495087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4781-5ACD-44B7-9DD2-B3EE27A92B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49EFB4-0995-42C1-8AFD-4F4D73DFF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5F4EADC-B656-4B6D-A32D-8754CB2FE9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57979C-A0FF-467E-A9E0-38C94507FB86}"/>
              </a:ext>
            </a:extLst>
          </p:cNvPr>
          <p:cNvSpPr>
            <a:spLocks noGrp="1"/>
          </p:cNvSpPr>
          <p:nvPr>
            <p:ph type="dt" sz="half" idx="10"/>
          </p:nvPr>
        </p:nvSpPr>
        <p:spPr/>
        <p:txBody>
          <a:bodyPr/>
          <a:lstStyle/>
          <a:p>
            <a:fld id="{E1CE8CC9-9BFC-40D0-B4C3-8952C542BDC4}" type="datetimeFigureOut">
              <a:rPr lang="en-GB" smtClean="0"/>
              <a:t>10/10/2023</a:t>
            </a:fld>
            <a:endParaRPr lang="en-GB"/>
          </a:p>
        </p:txBody>
      </p:sp>
      <p:sp>
        <p:nvSpPr>
          <p:cNvPr id="6" name="Footer Placeholder 5">
            <a:extLst>
              <a:ext uri="{FF2B5EF4-FFF2-40B4-BE49-F238E27FC236}">
                <a16:creationId xmlns:a16="http://schemas.microsoft.com/office/drawing/2014/main" id="{2B2F7980-513D-4C57-9AB4-A0520E231A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40E0F1-7DB1-4FB2-B043-292F555B1A29}"/>
              </a:ext>
            </a:extLst>
          </p:cNvPr>
          <p:cNvSpPr>
            <a:spLocks noGrp="1"/>
          </p:cNvSpPr>
          <p:nvPr>
            <p:ph type="sldNum" sz="quarter" idx="12"/>
          </p:nvPr>
        </p:nvSpPr>
        <p:spPr/>
        <p:txBody>
          <a:bodyPr/>
          <a:lstStyle/>
          <a:p>
            <a:fld id="{FB855C9F-D963-4015-98E8-C85419733D2F}" type="slidenum">
              <a:rPr lang="en-GB" smtClean="0"/>
              <a:t>‹#›</a:t>
            </a:fld>
            <a:endParaRPr lang="en-GB"/>
          </a:p>
        </p:txBody>
      </p:sp>
    </p:spTree>
    <p:extLst>
      <p:ext uri="{BB962C8B-B14F-4D97-AF65-F5344CB8AC3E}">
        <p14:creationId xmlns:p14="http://schemas.microsoft.com/office/powerpoint/2010/main" val="1487909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RINTER FRIENDLY 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2074989"/>
            <a:ext cx="10037763" cy="4553683"/>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2650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PRINTER FRIENDLY left h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6122853" y="2120709"/>
            <a:ext cx="10037763" cy="3792417"/>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solidFill>
                  <a:schemeClr val="tx1"/>
                </a:solidFill>
              </a:defRPr>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
        <p:nvSpPr>
          <p:cNvPr id="3" name="Picture Placeholder 2">
            <a:extLst>
              <a:ext uri="{FF2B5EF4-FFF2-40B4-BE49-F238E27FC236}">
                <a16:creationId xmlns:a16="http://schemas.microsoft.com/office/drawing/2014/main" id="{B00E1A31-CB7B-D443-91D4-D82AC42F343C}"/>
              </a:ext>
            </a:extLst>
          </p:cNvPr>
          <p:cNvSpPr>
            <a:spLocks noGrp="1"/>
          </p:cNvSpPr>
          <p:nvPr>
            <p:ph type="pic" sz="quarter" idx="12" hasCustomPrompt="1"/>
          </p:nvPr>
        </p:nvSpPr>
        <p:spPr>
          <a:xfrm>
            <a:off x="301625" y="2120900"/>
            <a:ext cx="5581651" cy="3792538"/>
          </a:xfrm>
          <a:prstGeom prst="roundRect">
            <a:avLst>
              <a:gd name="adj" fmla="val 7425"/>
            </a:avLst>
          </a:prstGeom>
          <a:solidFill>
            <a:schemeClr val="tx1"/>
          </a:solidFill>
        </p:spPr>
        <p:txBody>
          <a:bodyPr anchor="ctr" anchorCtr="1"/>
          <a:lstStyle>
            <a:lvl1pPr>
              <a:defRPr>
                <a:solidFill>
                  <a:schemeClr val="bg1"/>
                </a:solidFill>
              </a:defRPr>
            </a:lvl1pPr>
          </a:lstStyle>
          <a:p>
            <a:r>
              <a:rPr lang="en-US"/>
              <a:t>Click to add photo</a:t>
            </a:r>
          </a:p>
        </p:txBody>
      </p:sp>
    </p:spTree>
    <p:extLst>
      <p:ext uri="{BB962C8B-B14F-4D97-AF65-F5344CB8AC3E}">
        <p14:creationId xmlns:p14="http://schemas.microsoft.com/office/powerpoint/2010/main" val="2935914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INTER FRIENDLY text only">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2074989"/>
            <a:ext cx="10037763" cy="4553683"/>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779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INTER FRIENDLY right hand imag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825D78-0B9C-7D4E-A0F7-0903BFB66A76}"/>
              </a:ext>
            </a:extLst>
          </p:cNvPr>
          <p:cNvSpPr>
            <a:spLocks noGrp="1"/>
          </p:cNvSpPr>
          <p:nvPr>
            <p:ph type="body" sz="quarter" idx="10"/>
          </p:nvPr>
        </p:nvSpPr>
        <p:spPr>
          <a:xfrm>
            <a:off x="301173" y="1810158"/>
            <a:ext cx="10037763" cy="3792417"/>
          </a:xfrm>
          <a:prstGeom prst="rect">
            <a:avLst/>
          </a:prstGeom>
        </p:spPr>
        <p:txBody>
          <a:bodyPr/>
          <a:lstStyle>
            <a:lvl1pPr marL="0" indent="0">
              <a:buNone/>
              <a:defRPr>
                <a:solidFill>
                  <a:schemeClr val="accent3"/>
                </a:solidFill>
              </a:defRPr>
            </a:lvl1pPr>
            <a:lvl2pPr marL="800080" indent="-342891">
              <a:buSzPct val="60000"/>
              <a:buFontTx/>
              <a:buBlip>
                <a:blip r:embed="rId2"/>
              </a:buBlip>
              <a:defRPr>
                <a:solidFill>
                  <a:schemeClr val="accent3"/>
                </a:solidFill>
              </a:defRPr>
            </a:lvl2pPr>
            <a:lvl3pPr marL="1142971" indent="-228594">
              <a:buSzPct val="60000"/>
              <a:buFontTx/>
              <a:buBlip>
                <a:blip r:embed="rId2"/>
              </a:buBlip>
              <a:defRPr>
                <a:solidFill>
                  <a:schemeClr val="accent3"/>
                </a:solidFill>
              </a:defRPr>
            </a:lvl3pPr>
            <a:lvl4pPr marL="1600160" indent="-228594">
              <a:buSzPct val="60000"/>
              <a:buFontTx/>
              <a:buBlip>
                <a:blip r:embed="rId2"/>
              </a:buBlip>
              <a:defRPr>
                <a:solidFill>
                  <a:schemeClr val="accent3"/>
                </a:solidFill>
              </a:defRPr>
            </a:lvl4pPr>
            <a:lvl5pPr marL="2057349" indent="-228594">
              <a:buSzPct val="60000"/>
              <a:buFontTx/>
              <a:buBlip>
                <a:blip r:embed="rId2"/>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28DED9E5-A3EE-E641-831F-ECA5D91194CE}"/>
              </a:ext>
            </a:extLst>
          </p:cNvPr>
          <p:cNvSpPr>
            <a:spLocks noGrp="1"/>
          </p:cNvSpPr>
          <p:nvPr>
            <p:ph type="body" sz="quarter" idx="11"/>
          </p:nvPr>
        </p:nvSpPr>
        <p:spPr>
          <a:xfrm>
            <a:off x="301171" y="984532"/>
            <a:ext cx="10515600" cy="825500"/>
          </a:xfrm>
          <a:prstGeom prst="rect">
            <a:avLst/>
          </a:prstGeom>
        </p:spPr>
        <p:txBody>
          <a:bodyPr/>
          <a:lstStyle>
            <a:lvl1pPr marL="0" indent="0">
              <a:buNone/>
              <a:defRPr sz="3600">
                <a:solidFill>
                  <a:schemeClr val="tx1"/>
                </a:solidFill>
              </a:defRPr>
            </a:lvl1pPr>
          </a:lstStyle>
          <a:p>
            <a:pPr lvl="0"/>
            <a:r>
              <a:rPr lang="en-US"/>
              <a:t>Edit Master text styles</a:t>
            </a:r>
          </a:p>
        </p:txBody>
      </p:sp>
      <p:sp>
        <p:nvSpPr>
          <p:cNvPr id="10" name="Title 9">
            <a:extLst>
              <a:ext uri="{FF2B5EF4-FFF2-40B4-BE49-F238E27FC236}">
                <a16:creationId xmlns:a16="http://schemas.microsoft.com/office/drawing/2014/main" id="{38D6E498-362E-144C-ABBB-AE02A6C3C537}"/>
              </a:ext>
            </a:extLst>
          </p:cNvPr>
          <p:cNvSpPr>
            <a:spLocks noGrp="1"/>
          </p:cNvSpPr>
          <p:nvPr>
            <p:ph type="title"/>
          </p:nvPr>
        </p:nvSpPr>
        <p:spPr/>
        <p:txBody>
          <a:bodyPr/>
          <a:lstStyle/>
          <a:p>
            <a:r>
              <a:rPr lang="en-US"/>
              <a:t>Click to edit Master title style</a:t>
            </a:r>
          </a:p>
        </p:txBody>
      </p:sp>
      <p:sp>
        <p:nvSpPr>
          <p:cNvPr id="3" name="Picture Placeholder 2">
            <a:extLst>
              <a:ext uri="{FF2B5EF4-FFF2-40B4-BE49-F238E27FC236}">
                <a16:creationId xmlns:a16="http://schemas.microsoft.com/office/drawing/2014/main" id="{B00E1A31-CB7B-D443-91D4-D82AC42F343C}"/>
              </a:ext>
            </a:extLst>
          </p:cNvPr>
          <p:cNvSpPr>
            <a:spLocks noGrp="1"/>
          </p:cNvSpPr>
          <p:nvPr>
            <p:ph type="pic" sz="quarter" idx="12" hasCustomPrompt="1"/>
          </p:nvPr>
        </p:nvSpPr>
        <p:spPr>
          <a:xfrm>
            <a:off x="6228869" y="1810032"/>
            <a:ext cx="5581651" cy="3792538"/>
          </a:xfrm>
          <a:prstGeom prst="roundRect">
            <a:avLst>
              <a:gd name="adj" fmla="val 7425"/>
            </a:avLst>
          </a:prstGeom>
          <a:solidFill>
            <a:schemeClr val="tx2"/>
          </a:solidFill>
        </p:spPr>
        <p:txBody>
          <a:bodyPr wrap="square" anchor="ctr" anchorCtr="1"/>
          <a:lstStyle>
            <a:lvl1pPr>
              <a:defRPr>
                <a:ln>
                  <a:noFill/>
                </a:ln>
                <a:solidFill>
                  <a:schemeClr val="bg1"/>
                </a:solidFill>
              </a:defRPr>
            </a:lvl1pPr>
          </a:lstStyle>
          <a:p>
            <a:r>
              <a:rPr lang="en-US"/>
              <a:t>Click to add photo</a:t>
            </a:r>
          </a:p>
        </p:txBody>
      </p:sp>
    </p:spTree>
    <p:extLst>
      <p:ext uri="{BB962C8B-B14F-4D97-AF65-F5344CB8AC3E}">
        <p14:creationId xmlns:p14="http://schemas.microsoft.com/office/powerpoint/2010/main" val="192213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Hand Blue Box">
    <p:spTree>
      <p:nvGrpSpPr>
        <p:cNvPr id="1" name=""/>
        <p:cNvGrpSpPr/>
        <p:nvPr/>
      </p:nvGrpSpPr>
      <p:grpSpPr>
        <a:xfrm>
          <a:off x="0" y="0"/>
          <a:ext cx="0" cy="0"/>
          <a:chOff x="0" y="0"/>
          <a:chExt cx="0" cy="0"/>
        </a:xfrm>
      </p:grpSpPr>
      <p:sp>
        <p:nvSpPr>
          <p:cNvPr id="3" name="Manual Input 2">
            <a:extLst>
              <a:ext uri="{FF2B5EF4-FFF2-40B4-BE49-F238E27FC236}">
                <a16:creationId xmlns:a16="http://schemas.microsoft.com/office/drawing/2014/main" id="{FDE86EC6-313E-0B49-9061-78A01BCF8F9F}"/>
              </a:ext>
            </a:extLst>
          </p:cNvPr>
          <p:cNvSpPr/>
          <p:nvPr userDrawn="1"/>
        </p:nvSpPr>
        <p:spPr>
          <a:xfrm rot="10800000">
            <a:off x="509956" y="-193432"/>
            <a:ext cx="4852285" cy="65414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247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247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247"/>
                </a:moveTo>
                <a:lnTo>
                  <a:pt x="10000" y="0"/>
                </a:lnTo>
                <a:lnTo>
                  <a:pt x="10000" y="10000"/>
                </a:lnTo>
                <a:lnTo>
                  <a:pt x="0" y="10000"/>
                </a:lnTo>
                <a:lnTo>
                  <a:pt x="0" y="1247"/>
                </a:lnTo>
                <a:close/>
              </a:path>
            </a:pathLst>
          </a:custGeom>
          <a:ln w="381000">
            <a:solidFill>
              <a:schemeClr val="tx1"/>
            </a:solidFill>
            <a:roun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5" name="Text Placeholder 4">
            <a:extLst>
              <a:ext uri="{FF2B5EF4-FFF2-40B4-BE49-F238E27FC236}">
                <a16:creationId xmlns:a16="http://schemas.microsoft.com/office/drawing/2014/main" id="{490F5DFC-2738-2644-8262-0AFBC518DF4C}"/>
              </a:ext>
            </a:extLst>
          </p:cNvPr>
          <p:cNvSpPr>
            <a:spLocks noGrp="1"/>
          </p:cNvSpPr>
          <p:nvPr>
            <p:ph type="body" sz="quarter" idx="10"/>
          </p:nvPr>
        </p:nvSpPr>
        <p:spPr>
          <a:xfrm>
            <a:off x="781861" y="2120709"/>
            <a:ext cx="4308475" cy="4905375"/>
          </a:xfrm>
          <a:prstGeom prst="rect">
            <a:avLst/>
          </a:prstGeom>
        </p:spPr>
        <p:txBody>
          <a:bodyPr/>
          <a:lstStyle>
            <a:lvl1pPr marL="0" indent="0">
              <a:buNone/>
              <a:defRPr b="1">
                <a:solidFill>
                  <a:schemeClr val="bg1"/>
                </a:solidFill>
              </a:defRPr>
            </a:lvl1pPr>
            <a:lvl2pPr marL="685783" indent="-228594">
              <a:buSzPct val="60000"/>
              <a:buFontTx/>
              <a:buBlip>
                <a:blip r:embed="rId2"/>
              </a:buBlip>
              <a:defRPr>
                <a:solidFill>
                  <a:schemeClr val="bg1"/>
                </a:solidFill>
              </a:defRPr>
            </a:lvl2pPr>
            <a:lvl3pPr marL="1142971" indent="-228594">
              <a:buSzPct val="60000"/>
              <a:buFontTx/>
              <a:buBlip>
                <a:blip r:embed="rId2"/>
              </a:buBlip>
              <a:defRPr>
                <a:solidFill>
                  <a:schemeClr val="bg1"/>
                </a:solidFill>
              </a:defRPr>
            </a:lvl3pPr>
            <a:lvl4pPr marL="1600160" indent="-228594">
              <a:buSzPct val="60000"/>
              <a:buFontTx/>
              <a:buBlip>
                <a:blip r:embed="rId2"/>
              </a:buBlip>
              <a:defRPr>
                <a:solidFill>
                  <a:schemeClr val="bg1"/>
                </a:solidFill>
              </a:defRPr>
            </a:lvl4pPr>
            <a:lvl5pPr marL="2057349" indent="-228594">
              <a:buSzPct val="60000"/>
              <a:buFontTx/>
              <a:buBlip>
                <a:blip r:embed="rId2"/>
              </a:buBlip>
              <a:defRPr>
                <a:solidFill>
                  <a:schemeClr val="bg1"/>
                </a:solidFill>
              </a:defRPr>
            </a:lvl5pPr>
          </a:lstStyle>
          <a:p>
            <a:pPr lvl="0"/>
            <a:r>
              <a:rPr lang="en-US"/>
              <a:t>Edit Master text styles</a:t>
            </a:r>
          </a:p>
          <a:p>
            <a:pPr lvl="1"/>
            <a:r>
              <a:rPr lang="en-US"/>
              <a:t> 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C56A37A0-1FD3-3A42-948C-BE152B6D917B}"/>
              </a:ext>
            </a:extLst>
          </p:cNvPr>
          <p:cNvSpPr>
            <a:spLocks noGrp="1"/>
          </p:cNvSpPr>
          <p:nvPr>
            <p:ph type="body" sz="quarter" idx="11"/>
          </p:nvPr>
        </p:nvSpPr>
        <p:spPr>
          <a:xfrm>
            <a:off x="5914509" y="2120709"/>
            <a:ext cx="5938187" cy="3792417"/>
          </a:xfrm>
          <a:prstGeom prst="rect">
            <a:avLst/>
          </a:prstGeom>
        </p:spPr>
        <p:txBody>
          <a:bodyPr/>
          <a:lstStyle>
            <a:lvl1pPr marL="0" indent="0">
              <a:buNone/>
              <a:defRPr>
                <a:solidFill>
                  <a:schemeClr val="accent3"/>
                </a:solidFill>
              </a:defRPr>
            </a:lvl1pPr>
            <a:lvl2pPr marL="800080" indent="-342891">
              <a:buSzPct val="60000"/>
              <a:buFontTx/>
              <a:buBlip>
                <a:blip r:embed="rId3"/>
              </a:buBlip>
              <a:defRPr>
                <a:solidFill>
                  <a:schemeClr val="accent3"/>
                </a:solidFill>
              </a:defRPr>
            </a:lvl2pPr>
            <a:lvl3pPr marL="1142971" indent="-228594">
              <a:buSzPct val="60000"/>
              <a:buFontTx/>
              <a:buBlip>
                <a:blip r:embed="rId3"/>
              </a:buBlip>
              <a:defRPr>
                <a:solidFill>
                  <a:schemeClr val="accent3"/>
                </a:solidFill>
              </a:defRPr>
            </a:lvl3pPr>
            <a:lvl4pPr marL="1600160" indent="-228594">
              <a:buSzPct val="60000"/>
              <a:buFontTx/>
              <a:buBlip>
                <a:blip r:embed="rId3"/>
              </a:buBlip>
              <a:defRPr>
                <a:solidFill>
                  <a:schemeClr val="accent3"/>
                </a:solidFill>
              </a:defRPr>
            </a:lvl4pPr>
            <a:lvl5pPr marL="2057349" indent="-228594">
              <a:buSzPct val="60000"/>
              <a:buFontTx/>
              <a:buBlip>
                <a:blip r:embed="rId3"/>
              </a:buBlip>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a:extLst>
              <a:ext uri="{FF2B5EF4-FFF2-40B4-BE49-F238E27FC236}">
                <a16:creationId xmlns:a16="http://schemas.microsoft.com/office/drawing/2014/main" id="{2EA71173-68D1-4947-ABAB-B95D2084F53E}"/>
              </a:ext>
            </a:extLst>
          </p:cNvPr>
          <p:cNvSpPr>
            <a:spLocks noGrp="1"/>
          </p:cNvSpPr>
          <p:nvPr>
            <p:ph type="title"/>
          </p:nvPr>
        </p:nvSpPr>
        <p:spPr>
          <a:xfrm>
            <a:off x="781857" y="431956"/>
            <a:ext cx="4308475" cy="1466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56615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Hand Full Photo">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EDDD26-EA9F-4B44-BD80-28D8F4E898B9}"/>
              </a:ext>
            </a:extLst>
          </p:cNvPr>
          <p:cNvSpPr>
            <a:spLocks noGrp="1"/>
          </p:cNvSpPr>
          <p:nvPr>
            <p:ph type="pic" sz="quarter" idx="10" hasCustomPrompt="1"/>
          </p:nvPr>
        </p:nvSpPr>
        <p:spPr>
          <a:xfrm flipH="1">
            <a:off x="6156326" y="-7258"/>
            <a:ext cx="6043079" cy="6865258"/>
          </a:xfrm>
          <a:custGeom>
            <a:avLst/>
            <a:gdLst>
              <a:gd name="connsiteX0" fmla="*/ 0 w 7681913"/>
              <a:gd name="connsiteY0" fmla="*/ 6858001 h 6858001"/>
              <a:gd name="connsiteX1" fmla="*/ 775503 w 7681913"/>
              <a:gd name="connsiteY1" fmla="*/ 0 h 6858001"/>
              <a:gd name="connsiteX2" fmla="*/ 7681913 w 7681913"/>
              <a:gd name="connsiteY2" fmla="*/ 0 h 6858001"/>
              <a:gd name="connsiteX3" fmla="*/ 6906410 w 7681913"/>
              <a:gd name="connsiteY3" fmla="*/ 6858001 h 6858001"/>
              <a:gd name="connsiteX4" fmla="*/ 0 w 7681913"/>
              <a:gd name="connsiteY4" fmla="*/ 6858001 h 6858001"/>
              <a:gd name="connsiteX0" fmla="*/ 0 w 7681913"/>
              <a:gd name="connsiteY0" fmla="*/ 6858001 h 6858001"/>
              <a:gd name="connsiteX1" fmla="*/ 3562126 w 7681913"/>
              <a:gd name="connsiteY1" fmla="*/ 6640287 h 6858001"/>
              <a:gd name="connsiteX2" fmla="*/ 775503 w 7681913"/>
              <a:gd name="connsiteY2" fmla="*/ 0 h 6858001"/>
              <a:gd name="connsiteX3" fmla="*/ 7681913 w 7681913"/>
              <a:gd name="connsiteY3" fmla="*/ 0 h 6858001"/>
              <a:gd name="connsiteX4" fmla="*/ 6906410 w 7681913"/>
              <a:gd name="connsiteY4" fmla="*/ 6858001 h 6858001"/>
              <a:gd name="connsiteX5" fmla="*/ 0 w 7681913"/>
              <a:gd name="connsiteY5" fmla="*/ 6858001 h 6858001"/>
              <a:gd name="connsiteX0" fmla="*/ 879126 w 6906410"/>
              <a:gd name="connsiteY0" fmla="*/ 6843486 h 6858001"/>
              <a:gd name="connsiteX1" fmla="*/ 2786623 w 6906410"/>
              <a:gd name="connsiteY1" fmla="*/ 6640287 h 6858001"/>
              <a:gd name="connsiteX2" fmla="*/ 0 w 6906410"/>
              <a:gd name="connsiteY2" fmla="*/ 0 h 6858001"/>
              <a:gd name="connsiteX3" fmla="*/ 6906410 w 6906410"/>
              <a:gd name="connsiteY3" fmla="*/ 0 h 6858001"/>
              <a:gd name="connsiteX4" fmla="*/ 6130907 w 6906410"/>
              <a:gd name="connsiteY4" fmla="*/ 6858001 h 6858001"/>
              <a:gd name="connsiteX5" fmla="*/ 879126 w 6906410"/>
              <a:gd name="connsiteY5" fmla="*/ 6843486 h 6858001"/>
              <a:gd name="connsiteX0" fmla="*/ 879126 w 6906410"/>
              <a:gd name="connsiteY0" fmla="*/ 6843486 h 6858001"/>
              <a:gd name="connsiteX1" fmla="*/ 863480 w 6906410"/>
              <a:gd name="connsiteY1" fmla="*/ 6821716 h 6858001"/>
              <a:gd name="connsiteX2" fmla="*/ 0 w 6906410"/>
              <a:gd name="connsiteY2" fmla="*/ 0 h 6858001"/>
              <a:gd name="connsiteX3" fmla="*/ 6906410 w 6906410"/>
              <a:gd name="connsiteY3" fmla="*/ 0 h 6858001"/>
              <a:gd name="connsiteX4" fmla="*/ 6130907 w 6906410"/>
              <a:gd name="connsiteY4" fmla="*/ 6858001 h 6858001"/>
              <a:gd name="connsiteX5" fmla="*/ 879126 w 6906410"/>
              <a:gd name="connsiteY5" fmla="*/ 6843486 h 6858001"/>
              <a:gd name="connsiteX0" fmla="*/ 15795 w 6043079"/>
              <a:gd name="connsiteY0" fmla="*/ 6843486 h 6858001"/>
              <a:gd name="connsiteX1" fmla="*/ 149 w 6043079"/>
              <a:gd name="connsiteY1" fmla="*/ 6821716 h 6858001"/>
              <a:gd name="connsiteX2" fmla="*/ 1125126 w 6043079"/>
              <a:gd name="connsiteY2" fmla="*/ 58057 h 6858001"/>
              <a:gd name="connsiteX3" fmla="*/ 6043079 w 6043079"/>
              <a:gd name="connsiteY3" fmla="*/ 0 h 6858001"/>
              <a:gd name="connsiteX4" fmla="*/ 5267576 w 6043079"/>
              <a:gd name="connsiteY4" fmla="*/ 6858001 h 6858001"/>
              <a:gd name="connsiteX5" fmla="*/ 15795 w 6043079"/>
              <a:gd name="connsiteY5" fmla="*/ 6843486 h 6858001"/>
              <a:gd name="connsiteX0" fmla="*/ 15795 w 6043079"/>
              <a:gd name="connsiteY0" fmla="*/ 6850743 h 6865258"/>
              <a:gd name="connsiteX1" fmla="*/ 149 w 6043079"/>
              <a:gd name="connsiteY1" fmla="*/ 6828973 h 6865258"/>
              <a:gd name="connsiteX2" fmla="*/ 268 w 6043079"/>
              <a:gd name="connsiteY2" fmla="*/ 0 h 6865258"/>
              <a:gd name="connsiteX3" fmla="*/ 6043079 w 6043079"/>
              <a:gd name="connsiteY3" fmla="*/ 7257 h 6865258"/>
              <a:gd name="connsiteX4" fmla="*/ 5267576 w 6043079"/>
              <a:gd name="connsiteY4" fmla="*/ 6865258 h 6865258"/>
              <a:gd name="connsiteX5" fmla="*/ 15795 w 6043079"/>
              <a:gd name="connsiteY5" fmla="*/ 6850743 h 686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3079" h="6865258">
                <a:moveTo>
                  <a:pt x="15795" y="6850743"/>
                </a:moveTo>
                <a:cubicBezTo>
                  <a:pt x="17837" y="6833810"/>
                  <a:pt x="-1893" y="6845906"/>
                  <a:pt x="149" y="6828973"/>
                </a:cubicBezTo>
                <a:cubicBezTo>
                  <a:pt x="189" y="4552649"/>
                  <a:pt x="228" y="2276324"/>
                  <a:pt x="268" y="0"/>
                </a:cubicBezTo>
                <a:lnTo>
                  <a:pt x="6043079" y="7257"/>
                </a:lnTo>
                <a:lnTo>
                  <a:pt x="5267576" y="6865258"/>
                </a:lnTo>
                <a:lnTo>
                  <a:pt x="15795" y="6850743"/>
                </a:lnTo>
                <a:close/>
              </a:path>
            </a:pathLst>
          </a:custGeom>
          <a:solidFill>
            <a:schemeClr val="tx1"/>
          </a:solidFill>
        </p:spPr>
        <p:txBody>
          <a:bodyPr lIns="576000" anchor="ctr" anchorCtr="1"/>
          <a:lstStyle>
            <a:lvl1pPr>
              <a:defRPr>
                <a:solidFill>
                  <a:schemeClr val="bg1"/>
                </a:solidFill>
              </a:defRPr>
            </a:lvl1pPr>
          </a:lstStyle>
          <a:p>
            <a:r>
              <a:rPr lang="en-US"/>
              <a:t>Click to add photo </a:t>
            </a:r>
          </a:p>
          <a:p>
            <a:r>
              <a:rPr lang="en-US"/>
              <a:t>(if no photo is added this blue box with no text will display)</a:t>
            </a:r>
          </a:p>
        </p:txBody>
      </p:sp>
      <p:sp>
        <p:nvSpPr>
          <p:cNvPr id="8" name="Text Placeholder 7">
            <a:extLst>
              <a:ext uri="{FF2B5EF4-FFF2-40B4-BE49-F238E27FC236}">
                <a16:creationId xmlns:a16="http://schemas.microsoft.com/office/drawing/2014/main" id="{6DAAC4C6-3D2B-3A46-855D-8D17F9A6CD19}"/>
              </a:ext>
            </a:extLst>
          </p:cNvPr>
          <p:cNvSpPr>
            <a:spLocks noGrp="1"/>
          </p:cNvSpPr>
          <p:nvPr>
            <p:ph type="body" sz="quarter" idx="11"/>
          </p:nvPr>
        </p:nvSpPr>
        <p:spPr>
          <a:xfrm>
            <a:off x="365125" y="1524000"/>
            <a:ext cx="6324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8C4585A3-22D5-8845-B395-9F86D1C2E10D}"/>
              </a:ext>
            </a:extLst>
          </p:cNvPr>
          <p:cNvSpPr>
            <a:spLocks noGrp="1"/>
          </p:cNvSpPr>
          <p:nvPr>
            <p:ph type="title"/>
          </p:nvPr>
        </p:nvSpPr>
        <p:spPr>
          <a:xfrm>
            <a:off x="365128" y="431166"/>
            <a:ext cx="6236789" cy="739280"/>
          </a:xfrm>
        </p:spPr>
        <p:txBody>
          <a:bodyPr/>
          <a:lstStyle/>
          <a:p>
            <a:r>
              <a:rPr lang="en-US"/>
              <a:t>Click to edit Master title style</a:t>
            </a:r>
          </a:p>
        </p:txBody>
      </p:sp>
      <p:sp>
        <p:nvSpPr>
          <p:cNvPr id="10" name="Picture Placeholder 2">
            <a:extLst>
              <a:ext uri="{FF2B5EF4-FFF2-40B4-BE49-F238E27FC236}">
                <a16:creationId xmlns:a16="http://schemas.microsoft.com/office/drawing/2014/main" id="{543ED315-3C89-E147-BC83-3AB338C16BBA}"/>
              </a:ext>
            </a:extLst>
          </p:cNvPr>
          <p:cNvSpPr>
            <a:spLocks noGrp="1"/>
          </p:cNvSpPr>
          <p:nvPr>
            <p:ph type="pic" sz="quarter" idx="12" hasCustomPrompt="1"/>
          </p:nvPr>
        </p:nvSpPr>
        <p:spPr>
          <a:xfrm>
            <a:off x="365129" y="3806292"/>
            <a:ext cx="3302121" cy="2243677"/>
          </a:xfrm>
          <a:prstGeom prst="roundRect">
            <a:avLst>
              <a:gd name="adj" fmla="val 7425"/>
            </a:avLst>
          </a:prstGeom>
          <a:solidFill>
            <a:schemeClr val="tx2"/>
          </a:solidFill>
        </p:spPr>
        <p:txBody>
          <a:bodyPr anchor="ctr" anchorCtr="1"/>
          <a:lstStyle>
            <a:lvl1pPr>
              <a:defRPr>
                <a:solidFill>
                  <a:schemeClr val="bg1"/>
                </a:solidFill>
              </a:defRPr>
            </a:lvl1pPr>
          </a:lstStyle>
          <a:p>
            <a:r>
              <a:rPr lang="en-US"/>
              <a:t>Click to add photo</a:t>
            </a:r>
          </a:p>
        </p:txBody>
      </p:sp>
    </p:spTree>
    <p:extLst>
      <p:ext uri="{BB962C8B-B14F-4D97-AF65-F5344CB8AC3E}">
        <p14:creationId xmlns:p14="http://schemas.microsoft.com/office/powerpoint/2010/main" val="6457754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1.png"/><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2.png"/><Relationship Id="rId5" Type="http://schemas.openxmlformats.org/officeDocument/2006/relationships/slideLayout" Target="../slideLayouts/slideLayout18.xml"/><Relationship Id="rId10"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2.png"/><Relationship Id="rId4" Type="http://schemas.openxmlformats.org/officeDocument/2006/relationships/slideLayout" Target="../slideLayouts/slideLayout52.x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025996"/>
      </p:ext>
    </p:extLst>
  </p:cSld>
  <p:clrMap bg1="lt1" tx1="dk1" bg2="lt2" tx2="dk2" accent1="accent1" accent2="accent2" accent3="accent3" accent4="accent4" accent5="accent5" accent6="accent6" hlink="hlink" folHlink="folHlink"/>
  <p:sldLayoutIdLst>
    <p:sldLayoutId id="2147483685" r:id="rId1"/>
    <p:sldLayoutId id="2147483665" r:id="rId2"/>
    <p:sldLayoutId id="2147483710" r:id="rId3"/>
    <p:sldLayoutId id="2147483750" r:id="rId4"/>
  </p:sldLayoutIdLst>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7"/>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7"/>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7"/>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7"/>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556658"/>
      </p:ext>
    </p:extLst>
  </p:cSld>
  <p:clrMap bg1="lt1" tx1="dk1" bg2="lt2" tx2="dk2" accent1="accent1" accent2="accent2" accent3="accent3" accent4="accent4" accent5="accent5" accent6="accent6" hlink="hlink" folHlink="folHlink"/>
  <p:sldLayoutIdLst>
    <p:sldLayoutId id="2147483666" r:id="rId1"/>
    <p:sldLayoutId id="2147483651" r:id="rId2"/>
    <p:sldLayoutId id="2147483667" r:id="rId3"/>
    <p:sldLayoutId id="2147483655" r:id="rId4"/>
    <p:sldLayoutId id="2147483657" r:id="rId5"/>
    <p:sldLayoutId id="2147483670" r:id="rId6"/>
    <p:sldLayoutId id="2147483649" r:id="rId7"/>
    <p:sldLayoutId id="2147483690" r:id="rId8"/>
    <p:sldLayoutId id="2147483715" r:id="rId9"/>
  </p:sldLayoutIdLst>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12"/>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12"/>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12"/>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12"/>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32349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3" r:id="rId5"/>
    <p:sldLayoutId id="2147483724" r:id="rId6"/>
    <p:sldLayoutId id="2147483725" r:id="rId7"/>
    <p:sldLayoutId id="2147483726" r:id="rId8"/>
  </p:sldLayoutIdLst>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11"/>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11"/>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11"/>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11"/>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118935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Lst>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6"/>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6"/>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6"/>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6"/>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87971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Lst>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10"/>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10"/>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10"/>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10"/>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159258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51" r:id="rId5"/>
    <p:sldLayoutId id="2147483752" r:id="rId6"/>
  </p:sldLayoutIdLst>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9"/>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9"/>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9"/>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9"/>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226901-FD30-4366-9BB5-9348BAFE7A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AC0F656-6CED-4A44-A5E4-5E0FB998F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3BD376-5D17-46A0-9B63-ECD9B750A0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2F898-3AB3-4894-863D-F62C45481485}" type="datetimeFigureOut">
              <a:rPr lang="en-GB" smtClean="0"/>
              <a:t>10/10/2023</a:t>
            </a:fld>
            <a:endParaRPr lang="en-GB"/>
          </a:p>
        </p:txBody>
      </p:sp>
      <p:sp>
        <p:nvSpPr>
          <p:cNvPr id="5" name="Footer Placeholder 4">
            <a:extLst>
              <a:ext uri="{FF2B5EF4-FFF2-40B4-BE49-F238E27FC236}">
                <a16:creationId xmlns:a16="http://schemas.microsoft.com/office/drawing/2014/main" id="{A755470D-6BA6-4475-8509-08B5A30F1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1341D5-4875-4CB1-92A6-5D116EF67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24C3E-78B8-4BB8-9785-8B86092D13ED}" type="slidenum">
              <a:rPr lang="en-GB" smtClean="0"/>
              <a:t>‹#›</a:t>
            </a:fld>
            <a:endParaRPr lang="en-GB"/>
          </a:p>
        </p:txBody>
      </p:sp>
    </p:spTree>
    <p:extLst>
      <p:ext uri="{BB962C8B-B14F-4D97-AF65-F5344CB8AC3E}">
        <p14:creationId xmlns:p14="http://schemas.microsoft.com/office/powerpoint/2010/main" val="223910669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853776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Lst>
  <p:hf sldNum="0" hdr="0" dt="0"/>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6"/>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6"/>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6"/>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6"/>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B3E62-CAB4-FD4E-9AB1-3258EE612A3B}"/>
              </a:ext>
            </a:extLst>
          </p:cNvPr>
          <p:cNvPicPr>
            <a:picLocks noChangeAspect="1"/>
          </p:cNvPicPr>
          <p:nvPr userDrawn="1"/>
        </p:nvPicPr>
        <p:blipFill>
          <a:blip r:embed="rId9"/>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4544CE70-8F6D-D64A-A83E-A88F7F58E65A}"/>
              </a:ext>
            </a:extLst>
          </p:cNvPr>
          <p:cNvSpPr>
            <a:spLocks noGrp="1"/>
          </p:cNvSpPr>
          <p:nvPr>
            <p:ph type="title"/>
          </p:nvPr>
        </p:nvSpPr>
        <p:spPr>
          <a:xfrm>
            <a:off x="301171" y="263526"/>
            <a:ext cx="10515600" cy="7392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BAA8-30E2-1F45-BAC0-6D1EE50E89AC}"/>
              </a:ext>
            </a:extLst>
          </p:cNvPr>
          <p:cNvSpPr>
            <a:spLocks noGrp="1"/>
          </p:cNvSpPr>
          <p:nvPr>
            <p:ph type="body" idx="1"/>
          </p:nvPr>
        </p:nvSpPr>
        <p:spPr>
          <a:xfrm>
            <a:off x="301171" y="1647332"/>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584881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Lst>
  <p:hf hdr="0" ftr="0" dt="0"/>
  <p:txStyles>
    <p:title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685783" indent="-228594" algn="l" defTabSz="914377" rtl="0" eaLnBrk="1" latinLnBrk="0" hangingPunct="1">
        <a:lnSpc>
          <a:spcPct val="90000"/>
        </a:lnSpc>
        <a:spcBef>
          <a:spcPts val="500"/>
        </a:spcBef>
        <a:buSzPct val="60000"/>
        <a:buFontTx/>
        <a:buBlip>
          <a:blip r:embed="rId10"/>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10"/>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10"/>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10"/>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4.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hyperlink" Target="https://northerngasopendataportal.co.uk/" TargetMode="External"/><Relationship Id="rId2" Type="http://schemas.openxmlformats.org/officeDocument/2006/relationships/hyperlink" Target="mailto:laep@northerngas.co.uk" TargetMode="External"/><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AEBB5-613A-4D42-B732-45B6099C9AE0}"/>
              </a:ext>
            </a:extLst>
          </p:cNvPr>
          <p:cNvSpPr>
            <a:spLocks noGrp="1"/>
          </p:cNvSpPr>
          <p:nvPr>
            <p:ph type="ctrTitle"/>
          </p:nvPr>
        </p:nvSpPr>
        <p:spPr/>
        <p:txBody>
          <a:bodyPr/>
          <a:lstStyle/>
          <a:p>
            <a:r>
              <a:rPr lang="en-GB" dirty="0"/>
              <a:t>North East &amp; Yorkshire  Energy Hub</a:t>
            </a:r>
          </a:p>
        </p:txBody>
      </p:sp>
      <p:sp>
        <p:nvSpPr>
          <p:cNvPr id="3" name="Subtitle 2">
            <a:extLst>
              <a:ext uri="{FF2B5EF4-FFF2-40B4-BE49-F238E27FC236}">
                <a16:creationId xmlns:a16="http://schemas.microsoft.com/office/drawing/2014/main" id="{598EC3FA-CBC0-4516-98C4-470A767FF7AE}"/>
              </a:ext>
            </a:extLst>
          </p:cNvPr>
          <p:cNvSpPr>
            <a:spLocks noGrp="1"/>
          </p:cNvSpPr>
          <p:nvPr>
            <p:ph type="subTitle" idx="1"/>
          </p:nvPr>
        </p:nvSpPr>
        <p:spPr/>
        <p:txBody>
          <a:bodyPr>
            <a:normAutofit lnSpcReduction="10000"/>
          </a:bodyPr>
          <a:lstStyle/>
          <a:p>
            <a:r>
              <a:rPr lang="en-GB" dirty="0"/>
              <a:t>Net Zero and LAEP</a:t>
            </a:r>
          </a:p>
          <a:p>
            <a:r>
              <a:rPr lang="en-GB" dirty="0"/>
              <a:t>Darlington</a:t>
            </a:r>
          </a:p>
          <a:p>
            <a:r>
              <a:rPr lang="en-GB" dirty="0"/>
              <a:t>Thursday 12</a:t>
            </a:r>
            <a:r>
              <a:rPr lang="en-GB" baseline="30000" dirty="0"/>
              <a:t>th</a:t>
            </a:r>
            <a:r>
              <a:rPr lang="en-GB" dirty="0"/>
              <a:t> October </a:t>
            </a:r>
          </a:p>
          <a:p>
            <a:r>
              <a:rPr lang="en-GB" dirty="0"/>
              <a:t>David Lynch – Strategy Manager (Future Energy Transition)</a:t>
            </a:r>
          </a:p>
          <a:p>
            <a:endParaRPr lang="en-GB" dirty="0"/>
          </a:p>
        </p:txBody>
      </p:sp>
    </p:spTree>
    <p:extLst>
      <p:ext uri="{BB962C8B-B14F-4D97-AF65-F5344CB8AC3E}">
        <p14:creationId xmlns:p14="http://schemas.microsoft.com/office/powerpoint/2010/main" val="3130428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F2E2D-C96C-C342-80BA-26987FF927CF}"/>
              </a:ext>
            </a:extLst>
          </p:cNvPr>
          <p:cNvSpPr>
            <a:spLocks noGrp="1"/>
          </p:cNvSpPr>
          <p:nvPr>
            <p:ph type="body" sz="quarter" idx="10"/>
          </p:nvPr>
        </p:nvSpPr>
        <p:spPr>
          <a:xfrm>
            <a:off x="61646" y="1173100"/>
            <a:ext cx="12068710" cy="4990828"/>
          </a:xfrm>
        </p:spPr>
        <p:txBody>
          <a:bodyPr vert="horz" lIns="91440" tIns="45720" rIns="91440" bIns="45720" rtlCol="0" anchor="t">
            <a:normAutofit/>
          </a:bodyPr>
          <a:lstStyle/>
          <a:p>
            <a:pPr>
              <a:spcBef>
                <a:spcPts val="200"/>
              </a:spcBef>
              <a:spcAft>
                <a:spcPts val="200"/>
              </a:spcAft>
            </a:pPr>
            <a:r>
              <a:rPr lang="en-GB" sz="2600">
                <a:solidFill>
                  <a:schemeClr val="tx1"/>
                </a:solidFill>
                <a:latin typeface="Calibri"/>
                <a:ea typeface="Calibri"/>
                <a:cs typeface="Arial"/>
              </a:rPr>
              <a:t>W</a:t>
            </a:r>
            <a:r>
              <a:rPr lang="en-GB" sz="2600">
                <a:solidFill>
                  <a:schemeClr val="tx1"/>
                </a:solidFill>
                <a:effectLst/>
                <a:latin typeface="Calibri"/>
                <a:ea typeface="Calibri"/>
                <a:cs typeface="Arial"/>
              </a:rPr>
              <a:t>e need to decarbonise </a:t>
            </a:r>
            <a:r>
              <a:rPr lang="en-GB" sz="2600">
                <a:solidFill>
                  <a:schemeClr val="tx1"/>
                </a:solidFill>
                <a:latin typeface="Calibri"/>
                <a:ea typeface="Calibri"/>
                <a:cs typeface="Arial"/>
              </a:rPr>
              <a:t>circa</a:t>
            </a:r>
            <a:r>
              <a:rPr lang="en-GB" sz="2600">
                <a:solidFill>
                  <a:schemeClr val="tx1"/>
                </a:solidFill>
                <a:effectLst/>
                <a:latin typeface="Calibri"/>
                <a:ea typeface="Calibri"/>
                <a:cs typeface="Arial"/>
              </a:rPr>
              <a:t> </a:t>
            </a:r>
            <a:r>
              <a:rPr lang="en-GB" sz="2600" b="1">
                <a:solidFill>
                  <a:schemeClr val="tx1"/>
                </a:solidFill>
                <a:effectLst/>
                <a:latin typeface="Calibri"/>
                <a:ea typeface="Calibri"/>
                <a:cs typeface="Arial"/>
              </a:rPr>
              <a:t>25 million homes in England </a:t>
            </a:r>
            <a:r>
              <a:rPr lang="en-GB" sz="2600">
                <a:solidFill>
                  <a:schemeClr val="tx1"/>
                </a:solidFill>
                <a:effectLst/>
                <a:latin typeface="Calibri"/>
                <a:ea typeface="Calibri"/>
                <a:cs typeface="Arial"/>
              </a:rPr>
              <a:t>to hit Net-Zero by 2050.</a:t>
            </a:r>
            <a:r>
              <a:rPr lang="en-GB" sz="2600">
                <a:solidFill>
                  <a:schemeClr val="tx1"/>
                </a:solidFill>
                <a:latin typeface="Calibri"/>
                <a:ea typeface="Calibri"/>
                <a:cs typeface="Arial"/>
              </a:rPr>
              <a:t>  </a:t>
            </a:r>
            <a:endParaRPr lang="en-GB" sz="2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spcBef>
                <a:spcPts val="200"/>
              </a:spcBef>
              <a:spcAft>
                <a:spcPts val="200"/>
              </a:spcAft>
            </a:pPr>
            <a:endParaRPr lang="en-GB" sz="260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a:spcBef>
                <a:spcPts val="200"/>
              </a:spcBef>
              <a:spcAft>
                <a:spcPts val="200"/>
              </a:spcAft>
            </a:pPr>
            <a:r>
              <a:rPr lang="en-GB" sz="2600">
                <a:solidFill>
                  <a:schemeClr val="tx1"/>
                </a:solidFill>
                <a:effectLst/>
                <a:latin typeface="Calibri"/>
                <a:ea typeface="Calibri"/>
                <a:cs typeface="Arial"/>
              </a:rPr>
              <a:t>There are major challenges with domestic decarbonisation:</a:t>
            </a:r>
          </a:p>
          <a:p>
            <a:pPr>
              <a:spcBef>
                <a:spcPts val="200"/>
              </a:spcBef>
              <a:spcAft>
                <a:spcPts val="200"/>
              </a:spcAft>
            </a:pPr>
            <a:endParaRPr lang="en-GB" sz="2600">
              <a:solidFill>
                <a:schemeClr val="tx1"/>
              </a:solidFill>
              <a:effectLst/>
              <a:latin typeface="Calibri"/>
              <a:ea typeface="Calibri"/>
              <a:cs typeface="Arial"/>
            </a:endParaRPr>
          </a:p>
          <a:p>
            <a:pPr marL="342900" lvl="0" indent="-342900">
              <a:spcBef>
                <a:spcPts val="200"/>
              </a:spcBef>
              <a:spcAft>
                <a:spcPts val="200"/>
              </a:spcAft>
              <a:buFont typeface="Arial" panose="020B0604020202020204" pitchFamily="34" charset="0"/>
              <a:buChar char="•"/>
              <a:tabLst>
                <a:tab pos="457200" algn="l"/>
              </a:tabLst>
            </a:pPr>
            <a:r>
              <a:rPr lang="en-US" sz="2600">
                <a:solidFill>
                  <a:schemeClr val="tx1"/>
                </a:solidFill>
                <a:effectLst/>
                <a:latin typeface="Calibri"/>
                <a:ea typeface="Calibri"/>
                <a:cs typeface="Arial"/>
              </a:rPr>
              <a:t>The U.K. has the most </a:t>
            </a:r>
            <a:r>
              <a:rPr lang="en-US" sz="2600" b="1">
                <a:solidFill>
                  <a:schemeClr val="tx1"/>
                </a:solidFill>
                <a:effectLst/>
                <a:latin typeface="Calibri"/>
                <a:ea typeface="Calibri"/>
                <a:cs typeface="Arial"/>
              </a:rPr>
              <a:t>diverse housing stock </a:t>
            </a:r>
            <a:r>
              <a:rPr lang="en-US" sz="2600">
                <a:solidFill>
                  <a:schemeClr val="tx1"/>
                </a:solidFill>
                <a:effectLst/>
                <a:latin typeface="Calibri"/>
                <a:ea typeface="Calibri"/>
                <a:cs typeface="Arial"/>
              </a:rPr>
              <a:t>- 35% built before the end of WWII.</a:t>
            </a:r>
            <a:endParaRPr lang="en-GB" sz="2600">
              <a:solidFill>
                <a:schemeClr val="tx1"/>
              </a:solidFill>
              <a:effectLst/>
              <a:latin typeface="Calibri"/>
              <a:ea typeface="Calibri"/>
              <a:cs typeface="Arial"/>
            </a:endParaRPr>
          </a:p>
          <a:p>
            <a:pPr marL="342900" indent="-342900">
              <a:spcBef>
                <a:spcPts val="200"/>
              </a:spcBef>
              <a:spcAft>
                <a:spcPts val="200"/>
              </a:spcAft>
              <a:buFont typeface="Arial" panose="020B0604020202020204" pitchFamily="34" charset="0"/>
              <a:buChar char="•"/>
              <a:tabLst>
                <a:tab pos="457200" algn="l"/>
              </a:tabLst>
            </a:pPr>
            <a:r>
              <a:rPr lang="en-US" sz="2600">
                <a:solidFill>
                  <a:schemeClr val="tx1"/>
                </a:solidFill>
                <a:latin typeface="Calibri"/>
                <a:ea typeface="Calibri"/>
                <a:cs typeface="Arial"/>
              </a:rPr>
              <a:t>A </a:t>
            </a:r>
            <a:r>
              <a:rPr lang="en-US" sz="2600" b="1">
                <a:solidFill>
                  <a:schemeClr val="tx1"/>
                </a:solidFill>
                <a:effectLst/>
                <a:latin typeface="Calibri"/>
                <a:ea typeface="Calibri"/>
                <a:cs typeface="Arial"/>
              </a:rPr>
              <a:t>‘whole house’ approach </a:t>
            </a:r>
            <a:r>
              <a:rPr lang="en-US" sz="2600">
                <a:solidFill>
                  <a:schemeClr val="tx1"/>
                </a:solidFill>
                <a:effectLst/>
                <a:latin typeface="Calibri"/>
                <a:ea typeface="Calibri"/>
                <a:cs typeface="Arial"/>
              </a:rPr>
              <a:t>is required</a:t>
            </a:r>
            <a:r>
              <a:rPr lang="en-US" sz="2600">
                <a:solidFill>
                  <a:schemeClr val="tx1"/>
                </a:solidFill>
                <a:latin typeface="Calibri"/>
                <a:ea typeface="Calibri"/>
                <a:cs typeface="Arial"/>
              </a:rPr>
              <a:t> </a:t>
            </a:r>
            <a:r>
              <a:rPr lang="en-US" sz="2600">
                <a:solidFill>
                  <a:schemeClr val="tx1"/>
                </a:solidFill>
                <a:effectLst/>
                <a:latin typeface="Calibri"/>
                <a:ea typeface="Calibri"/>
                <a:cs typeface="Arial"/>
              </a:rPr>
              <a:t> - consideration must be given to building fabric and heating system</a:t>
            </a:r>
            <a:r>
              <a:rPr lang="en-US" sz="2600">
                <a:solidFill>
                  <a:schemeClr val="tx1"/>
                </a:solidFill>
                <a:latin typeface="Calibri"/>
                <a:ea typeface="Calibri"/>
                <a:cs typeface="Arial"/>
              </a:rPr>
              <a:t>. </a:t>
            </a:r>
            <a:endParaRPr lang="en-US" sz="2600">
              <a:solidFill>
                <a:schemeClr val="tx1"/>
              </a:solidFill>
              <a:latin typeface="Calibri" panose="020F0502020204030204" pitchFamily="34" charset="0"/>
              <a:ea typeface="Calibri" panose="020F0502020204030204" pitchFamily="34" charset="0"/>
              <a:cs typeface="Arial" panose="020B0604020202020204" pitchFamily="34" charset="0"/>
            </a:endParaRPr>
          </a:p>
          <a:p>
            <a:pPr marL="342900" indent="-342900">
              <a:spcBef>
                <a:spcPts val="200"/>
              </a:spcBef>
              <a:spcAft>
                <a:spcPts val="200"/>
              </a:spcAft>
              <a:buFont typeface="Arial" panose="020B0604020202020204" pitchFamily="34" charset="0"/>
              <a:buChar char="•"/>
              <a:tabLst>
                <a:tab pos="457200" algn="l"/>
              </a:tabLst>
            </a:pPr>
            <a:r>
              <a:rPr lang="en-US" sz="2600">
                <a:solidFill>
                  <a:schemeClr val="tx1"/>
                </a:solidFill>
                <a:latin typeface="Calibri"/>
                <a:ea typeface="Calibri"/>
                <a:cs typeface="Arial"/>
              </a:rPr>
              <a:t>Fuel Poverty is at its highest level – how do we secure </a:t>
            </a:r>
            <a:r>
              <a:rPr lang="en-US" sz="2600" b="1">
                <a:solidFill>
                  <a:schemeClr val="tx1"/>
                </a:solidFill>
                <a:latin typeface="Calibri"/>
                <a:ea typeface="Calibri"/>
                <a:cs typeface="Arial"/>
              </a:rPr>
              <a:t>equity for all </a:t>
            </a:r>
            <a:r>
              <a:rPr lang="en-US" sz="2600">
                <a:solidFill>
                  <a:schemeClr val="tx1"/>
                </a:solidFill>
                <a:latin typeface="Calibri"/>
                <a:ea typeface="Calibri"/>
                <a:cs typeface="Arial"/>
              </a:rPr>
              <a:t>in low carbon transition.</a:t>
            </a:r>
          </a:p>
          <a:p>
            <a:pPr marL="342900" indent="-342900">
              <a:spcBef>
                <a:spcPts val="200"/>
              </a:spcBef>
              <a:spcAft>
                <a:spcPts val="200"/>
              </a:spcAft>
              <a:buFont typeface="Arial" panose="020B0604020202020204" pitchFamily="34" charset="0"/>
              <a:buChar char="•"/>
              <a:tabLst>
                <a:tab pos="457200" algn="l"/>
              </a:tabLst>
            </a:pPr>
            <a:r>
              <a:rPr lang="en-GB" sz="2600">
                <a:solidFill>
                  <a:schemeClr val="tx1"/>
                </a:solidFill>
                <a:latin typeface="Calibri"/>
                <a:ea typeface="Calibri"/>
                <a:cs typeface="Arial"/>
              </a:rPr>
              <a:t>I</a:t>
            </a:r>
            <a:r>
              <a:rPr lang="en-GB" sz="2600">
                <a:solidFill>
                  <a:schemeClr val="tx1"/>
                </a:solidFill>
                <a:effectLst/>
                <a:latin typeface="Calibri"/>
                <a:ea typeface="Calibri"/>
                <a:cs typeface="Arial"/>
              </a:rPr>
              <a:t>ntricacies of deployment and installation of </a:t>
            </a:r>
            <a:r>
              <a:rPr lang="en-GB" sz="2600" b="1">
                <a:solidFill>
                  <a:schemeClr val="tx1"/>
                </a:solidFill>
                <a:effectLst/>
                <a:latin typeface="Calibri"/>
                <a:ea typeface="Calibri"/>
                <a:cs typeface="Arial"/>
              </a:rPr>
              <a:t>retrofit measures are complex</a:t>
            </a:r>
            <a:r>
              <a:rPr lang="en-GB" sz="2600" b="1">
                <a:solidFill>
                  <a:schemeClr val="tx1"/>
                </a:solidFill>
                <a:latin typeface="Calibri"/>
                <a:ea typeface="Calibri"/>
                <a:cs typeface="Arial"/>
              </a:rPr>
              <a:t> </a:t>
            </a:r>
            <a:endParaRPr lang="en-US" sz="2600" b="1">
              <a:solidFill>
                <a:schemeClr val="tx1"/>
              </a:solidFill>
              <a:ea typeface="Calibri"/>
              <a:cs typeface="Calibri"/>
            </a:endParaRPr>
          </a:p>
        </p:txBody>
      </p:sp>
      <p:sp>
        <p:nvSpPr>
          <p:cNvPr id="4" name="Title 3">
            <a:extLst>
              <a:ext uri="{FF2B5EF4-FFF2-40B4-BE49-F238E27FC236}">
                <a16:creationId xmlns:a16="http://schemas.microsoft.com/office/drawing/2014/main" id="{E271F244-3F74-0949-B1B1-A95B1F519105}"/>
              </a:ext>
            </a:extLst>
          </p:cNvPr>
          <p:cNvSpPr>
            <a:spLocks noGrp="1"/>
          </p:cNvSpPr>
          <p:nvPr>
            <p:ph type="title"/>
          </p:nvPr>
        </p:nvSpPr>
        <p:spPr>
          <a:xfrm>
            <a:off x="123290" y="191607"/>
            <a:ext cx="10515600" cy="739280"/>
          </a:xfrm>
        </p:spPr>
        <p:txBody>
          <a:bodyPr/>
          <a:lstStyle/>
          <a:p>
            <a:r>
              <a:rPr lang="en-US" dirty="0"/>
              <a:t>A reality check…</a:t>
            </a:r>
          </a:p>
        </p:txBody>
      </p:sp>
    </p:spTree>
    <p:extLst>
      <p:ext uri="{BB962C8B-B14F-4D97-AF65-F5344CB8AC3E}">
        <p14:creationId xmlns:p14="http://schemas.microsoft.com/office/powerpoint/2010/main" val="377086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60C20-B8D1-4965-9414-CC96FDF95B61}"/>
              </a:ext>
            </a:extLst>
          </p:cNvPr>
          <p:cNvPicPr>
            <a:picLocks noChangeAspect="1"/>
          </p:cNvPicPr>
          <p:nvPr/>
        </p:nvPicPr>
        <p:blipFill>
          <a:blip r:embed="rId3"/>
          <a:srcRect/>
          <a:stretch/>
        </p:blipFill>
        <p:spPr>
          <a:xfrm>
            <a:off x="126512" y="994701"/>
            <a:ext cx="8779781" cy="4938627"/>
          </a:xfrm>
          <a:prstGeom prst="rect">
            <a:avLst/>
          </a:prstGeom>
        </p:spPr>
      </p:pic>
      <p:sp>
        <p:nvSpPr>
          <p:cNvPr id="13" name="Title 3">
            <a:extLst>
              <a:ext uri="{FF2B5EF4-FFF2-40B4-BE49-F238E27FC236}">
                <a16:creationId xmlns:a16="http://schemas.microsoft.com/office/drawing/2014/main" id="{7A8174E6-023C-4C64-89DD-B75F240960AF}"/>
              </a:ext>
            </a:extLst>
          </p:cNvPr>
          <p:cNvSpPr>
            <a:spLocks noGrp="1"/>
          </p:cNvSpPr>
          <p:nvPr>
            <p:ph type="title"/>
          </p:nvPr>
        </p:nvSpPr>
        <p:spPr>
          <a:xfrm>
            <a:off x="126513" y="58046"/>
            <a:ext cx="10515600" cy="739280"/>
          </a:xfrm>
        </p:spPr>
        <p:txBody>
          <a:bodyPr>
            <a:normAutofit/>
          </a:bodyPr>
          <a:lstStyle/>
          <a:p>
            <a:r>
              <a:rPr lang="en-GB" sz="3600" dirty="0">
                <a:solidFill>
                  <a:srgbClr val="002060"/>
                </a:solidFill>
              </a:rPr>
              <a:t>Futures Close - Opportunity</a:t>
            </a:r>
          </a:p>
        </p:txBody>
      </p:sp>
      <p:sp>
        <p:nvSpPr>
          <p:cNvPr id="7" name="TextBox 6">
            <a:extLst>
              <a:ext uri="{FF2B5EF4-FFF2-40B4-BE49-F238E27FC236}">
                <a16:creationId xmlns:a16="http://schemas.microsoft.com/office/drawing/2014/main" id="{1363015A-F42F-4078-B4D7-852A9C7775B2}"/>
              </a:ext>
            </a:extLst>
          </p:cNvPr>
          <p:cNvSpPr txBox="1"/>
          <p:nvPr/>
        </p:nvSpPr>
        <p:spPr>
          <a:xfrm>
            <a:off x="379728" y="656147"/>
            <a:ext cx="852656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060"/>
                </a:solidFill>
                <a:effectLst/>
                <a:uLnTx/>
                <a:uFillTx/>
                <a:latin typeface="Calibri" panose="020F0502020204030204"/>
                <a:ea typeface="+mn-ea"/>
                <a:cs typeface="+mn-cs"/>
              </a:rPr>
              <a:t>A representation of the 20+ million existing homes that require good decarbonisation solutions.</a:t>
            </a:r>
          </a:p>
        </p:txBody>
      </p:sp>
      <p:sp>
        <p:nvSpPr>
          <p:cNvPr id="6" name="TextBox 5">
            <a:extLst>
              <a:ext uri="{FF2B5EF4-FFF2-40B4-BE49-F238E27FC236}">
                <a16:creationId xmlns:a16="http://schemas.microsoft.com/office/drawing/2014/main" id="{4B97B0BF-7FA1-43C4-B68D-CE700D54E5AE}"/>
              </a:ext>
            </a:extLst>
          </p:cNvPr>
          <p:cNvSpPr txBox="1"/>
          <p:nvPr/>
        </p:nvSpPr>
        <p:spPr>
          <a:xfrm>
            <a:off x="525050" y="6210687"/>
            <a:ext cx="9235638" cy="349702"/>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002060"/>
                </a:solidFill>
                <a:effectLst/>
                <a:uLnTx/>
                <a:uFillTx/>
                <a:latin typeface="Calibri" panose="020F0502020204030204"/>
                <a:ea typeface="+mn-ea"/>
                <a:cs typeface="+mn-cs"/>
              </a:rPr>
              <a:t>A research facility for a </a:t>
            </a:r>
            <a:r>
              <a:rPr kumimoji="0" lang="en-GB" b="1" i="0" u="sng" strike="noStrike" kern="1200" cap="none" spc="0" normalizeH="0" baseline="0" noProof="0" dirty="0">
                <a:ln>
                  <a:noFill/>
                </a:ln>
                <a:solidFill>
                  <a:srgbClr val="002060"/>
                </a:solidFill>
                <a:effectLst/>
                <a:uLnTx/>
                <a:uFillTx/>
                <a:latin typeface="Calibri" panose="020F0502020204030204"/>
                <a:ea typeface="+mn-ea"/>
                <a:cs typeface="+mn-cs"/>
              </a:rPr>
              <a:t>whole system approach </a:t>
            </a:r>
            <a:r>
              <a:rPr kumimoji="0" lang="en-GB" b="0" i="0" u="none" strike="noStrike" kern="1200" cap="none" spc="0" normalizeH="0" baseline="0" noProof="0" dirty="0">
                <a:ln>
                  <a:noFill/>
                </a:ln>
                <a:solidFill>
                  <a:srgbClr val="002060"/>
                </a:solidFill>
                <a:effectLst/>
                <a:uLnTx/>
                <a:uFillTx/>
                <a:latin typeface="Calibri" panose="020F0502020204030204"/>
                <a:ea typeface="+mn-ea"/>
                <a:cs typeface="+mn-cs"/>
              </a:rPr>
              <a:t>and for decarbonisation solutions in the home </a:t>
            </a:r>
          </a:p>
        </p:txBody>
      </p:sp>
      <p:grpSp>
        <p:nvGrpSpPr>
          <p:cNvPr id="12" name="Group 11">
            <a:extLst>
              <a:ext uri="{FF2B5EF4-FFF2-40B4-BE49-F238E27FC236}">
                <a16:creationId xmlns:a16="http://schemas.microsoft.com/office/drawing/2014/main" id="{EAB94471-EFD2-4D8D-835A-7657CB8EEF06}"/>
              </a:ext>
            </a:extLst>
          </p:cNvPr>
          <p:cNvGrpSpPr/>
          <p:nvPr/>
        </p:nvGrpSpPr>
        <p:grpSpPr>
          <a:xfrm>
            <a:off x="1088576" y="4944236"/>
            <a:ext cx="6960588" cy="1023257"/>
            <a:chOff x="6933248" y="1443688"/>
            <a:chExt cx="4718821" cy="1094062"/>
          </a:xfrm>
        </p:grpSpPr>
        <p:grpSp>
          <p:nvGrpSpPr>
            <p:cNvPr id="14" name="Group 13">
              <a:extLst>
                <a:ext uri="{FF2B5EF4-FFF2-40B4-BE49-F238E27FC236}">
                  <a16:creationId xmlns:a16="http://schemas.microsoft.com/office/drawing/2014/main" id="{9F3CC53C-EE38-4FD3-8D24-2A9701D288D3}"/>
                </a:ext>
              </a:extLst>
            </p:cNvPr>
            <p:cNvGrpSpPr/>
            <p:nvPr/>
          </p:nvGrpSpPr>
          <p:grpSpPr>
            <a:xfrm>
              <a:off x="6933248" y="1443688"/>
              <a:ext cx="903481" cy="1094062"/>
              <a:chOff x="6933248" y="1196038"/>
              <a:chExt cx="903481" cy="1094062"/>
            </a:xfrm>
          </p:grpSpPr>
          <p:grpSp>
            <p:nvGrpSpPr>
              <p:cNvPr id="35" name="Group 34">
                <a:extLst>
                  <a:ext uri="{FF2B5EF4-FFF2-40B4-BE49-F238E27FC236}">
                    <a16:creationId xmlns:a16="http://schemas.microsoft.com/office/drawing/2014/main" id="{263E706E-BA60-49A5-AA99-DE662BA60F6B}"/>
                  </a:ext>
                </a:extLst>
              </p:cNvPr>
              <p:cNvGrpSpPr/>
              <p:nvPr/>
            </p:nvGrpSpPr>
            <p:grpSpPr>
              <a:xfrm>
                <a:off x="6933248" y="1196038"/>
                <a:ext cx="903481" cy="1094062"/>
                <a:chOff x="6757108" y="1196038"/>
                <a:chExt cx="903481" cy="1094062"/>
              </a:xfrm>
            </p:grpSpPr>
            <p:sp>
              <p:nvSpPr>
                <p:cNvPr id="37" name="Rectangle 36">
                  <a:extLst>
                    <a:ext uri="{FF2B5EF4-FFF2-40B4-BE49-F238E27FC236}">
                      <a16:creationId xmlns:a16="http://schemas.microsoft.com/office/drawing/2014/main" id="{E3487588-EAFC-46FB-8E7C-5F414D43F53A}"/>
                    </a:ext>
                  </a:extLst>
                </p:cNvPr>
                <p:cNvSpPr/>
                <p:nvPr/>
              </p:nvSpPr>
              <p:spPr>
                <a:xfrm>
                  <a:off x="6757109" y="1502380"/>
                  <a:ext cx="903480" cy="787720"/>
                </a:xfrm>
                <a:prstGeom prst="rect">
                  <a:avLst/>
                </a:prstGeom>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3060"/>
                      </a:solidFill>
                      <a:effectLst/>
                      <a:uLnTx/>
                      <a:uFillTx/>
                      <a:latin typeface="Calibri" panose="020F0502020204030204"/>
                      <a:ea typeface="+mn-ea"/>
                      <a:cs typeface="+mn-cs"/>
                    </a:rPr>
                    <a:t>1910s terrace</a:t>
                  </a:r>
                  <a:br>
                    <a:rPr kumimoji="0" lang="en-GB" sz="1100" b="0" i="0" u="none" strike="noStrike" kern="1200" cap="none" spc="0" normalizeH="0" baseline="0" noProof="0">
                      <a:ln>
                        <a:noFill/>
                      </a:ln>
                      <a:solidFill>
                        <a:srgbClr val="003060"/>
                      </a:solidFill>
                      <a:effectLst/>
                      <a:uLnTx/>
                      <a:uFillTx/>
                      <a:latin typeface="Calibri" panose="020F0502020204030204"/>
                      <a:ea typeface="+mn-ea"/>
                      <a:cs typeface="+mn-cs"/>
                    </a:rPr>
                  </a:br>
                  <a:r>
                    <a:rPr kumimoji="0" lang="en-GB" sz="1100" b="0" i="0" u="none" strike="noStrike" kern="1200" cap="none" spc="0" normalizeH="0" baseline="0" noProof="0">
                      <a:ln>
                        <a:noFill/>
                      </a:ln>
                      <a:solidFill>
                        <a:srgbClr val="003060"/>
                      </a:solidFill>
                      <a:effectLst/>
                      <a:uLnTx/>
                      <a:uFillTx/>
                      <a:latin typeface="Calibri" panose="020F0502020204030204"/>
                      <a:ea typeface="+mn-ea"/>
                      <a:cs typeface="+mn-cs"/>
                    </a:rPr>
                    <a:t>(3 homes)</a:t>
                  </a:r>
                </a:p>
              </p:txBody>
            </p:sp>
            <p:sp>
              <p:nvSpPr>
                <p:cNvPr id="38" name="Isosceles Triangle 37">
                  <a:extLst>
                    <a:ext uri="{FF2B5EF4-FFF2-40B4-BE49-F238E27FC236}">
                      <a16:creationId xmlns:a16="http://schemas.microsoft.com/office/drawing/2014/main" id="{907CB75D-A23F-4177-8F42-CFDDD8D051E6}"/>
                    </a:ext>
                  </a:extLst>
                </p:cNvPr>
                <p:cNvSpPr/>
                <p:nvPr/>
              </p:nvSpPr>
              <p:spPr>
                <a:xfrm>
                  <a:off x="6757108" y="1196038"/>
                  <a:ext cx="903480" cy="306342"/>
                </a:xfrm>
                <a:prstGeom prst="triangle">
                  <a:avLst/>
                </a:prstGeom>
                <a:solidFill>
                  <a:srgbClr val="003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6" name="Rectangle 35">
                <a:extLst>
                  <a:ext uri="{FF2B5EF4-FFF2-40B4-BE49-F238E27FC236}">
                    <a16:creationId xmlns:a16="http://schemas.microsoft.com/office/drawing/2014/main" id="{62A89747-06A1-4FB7-A033-BAF6DD5601D8}"/>
                  </a:ext>
                </a:extLst>
              </p:cNvPr>
              <p:cNvSpPr/>
              <p:nvPr/>
            </p:nvSpPr>
            <p:spPr>
              <a:xfrm>
                <a:off x="7028442" y="1299025"/>
                <a:ext cx="113212" cy="140312"/>
              </a:xfrm>
              <a:prstGeom prst="rect">
                <a:avLst/>
              </a:prstGeom>
              <a:solidFill>
                <a:srgbClr val="003060"/>
              </a:solidFill>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6CA0D744-3EEE-438E-A0BA-8BE3F6384F9B}"/>
                </a:ext>
              </a:extLst>
            </p:cNvPr>
            <p:cNvGrpSpPr/>
            <p:nvPr/>
          </p:nvGrpSpPr>
          <p:grpSpPr>
            <a:xfrm>
              <a:off x="7887083" y="1447060"/>
              <a:ext cx="903481" cy="1090690"/>
              <a:chOff x="7887083" y="1199410"/>
              <a:chExt cx="903481" cy="1090690"/>
            </a:xfrm>
          </p:grpSpPr>
          <p:grpSp>
            <p:nvGrpSpPr>
              <p:cNvPr id="31" name="Group 30">
                <a:extLst>
                  <a:ext uri="{FF2B5EF4-FFF2-40B4-BE49-F238E27FC236}">
                    <a16:creationId xmlns:a16="http://schemas.microsoft.com/office/drawing/2014/main" id="{A8F2BC06-9BC7-4EEE-B899-8CFAA4C8EBAF}"/>
                  </a:ext>
                </a:extLst>
              </p:cNvPr>
              <p:cNvGrpSpPr/>
              <p:nvPr/>
            </p:nvGrpSpPr>
            <p:grpSpPr>
              <a:xfrm>
                <a:off x="7887083" y="1199410"/>
                <a:ext cx="903481" cy="1090690"/>
                <a:chOff x="7754978" y="1199410"/>
                <a:chExt cx="903481" cy="1090690"/>
              </a:xfrm>
            </p:grpSpPr>
            <p:sp>
              <p:nvSpPr>
                <p:cNvPr id="33" name="Rectangle 32">
                  <a:extLst>
                    <a:ext uri="{FF2B5EF4-FFF2-40B4-BE49-F238E27FC236}">
                      <a16:creationId xmlns:a16="http://schemas.microsoft.com/office/drawing/2014/main" id="{DB8FE812-A214-479E-9D4A-6ED598442002}"/>
                    </a:ext>
                  </a:extLst>
                </p:cNvPr>
                <p:cNvSpPr/>
                <p:nvPr/>
              </p:nvSpPr>
              <p:spPr>
                <a:xfrm>
                  <a:off x="7754979" y="1502380"/>
                  <a:ext cx="903480" cy="787720"/>
                </a:xfrm>
                <a:prstGeom prst="rect">
                  <a:avLst/>
                </a:prstGeom>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3060"/>
                      </a:solidFill>
                      <a:effectLst/>
                      <a:uLnTx/>
                      <a:uFillTx/>
                      <a:latin typeface="Calibri" panose="020F0502020204030204"/>
                      <a:ea typeface="+mn-ea"/>
                      <a:cs typeface="+mn-cs"/>
                    </a:rPr>
                    <a:t>1930s semi-detached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3060"/>
                      </a:solidFill>
                      <a:effectLst/>
                      <a:uLnTx/>
                      <a:uFillTx/>
                      <a:latin typeface="Calibri" panose="020F0502020204030204"/>
                      <a:ea typeface="+mn-ea"/>
                      <a:cs typeface="+mn-cs"/>
                    </a:rPr>
                    <a:t>(2 homes)</a:t>
                  </a:r>
                </a:p>
              </p:txBody>
            </p:sp>
            <p:sp>
              <p:nvSpPr>
                <p:cNvPr id="34" name="Isosceles Triangle 33">
                  <a:extLst>
                    <a:ext uri="{FF2B5EF4-FFF2-40B4-BE49-F238E27FC236}">
                      <a16:creationId xmlns:a16="http://schemas.microsoft.com/office/drawing/2014/main" id="{C6847792-1CBA-4F26-ABFA-018E900F8565}"/>
                    </a:ext>
                  </a:extLst>
                </p:cNvPr>
                <p:cNvSpPr/>
                <p:nvPr/>
              </p:nvSpPr>
              <p:spPr>
                <a:xfrm>
                  <a:off x="7754978" y="1199410"/>
                  <a:ext cx="903480" cy="306342"/>
                </a:xfrm>
                <a:prstGeom prst="triangle">
                  <a:avLst/>
                </a:prstGeom>
                <a:solidFill>
                  <a:srgbClr val="003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2" name="Rectangle 31">
                <a:extLst>
                  <a:ext uri="{FF2B5EF4-FFF2-40B4-BE49-F238E27FC236}">
                    <a16:creationId xmlns:a16="http://schemas.microsoft.com/office/drawing/2014/main" id="{5F04B782-7181-48DC-846B-5264A976395C}"/>
                  </a:ext>
                </a:extLst>
              </p:cNvPr>
              <p:cNvSpPr/>
              <p:nvPr/>
            </p:nvSpPr>
            <p:spPr>
              <a:xfrm>
                <a:off x="7982277" y="1296614"/>
                <a:ext cx="113212" cy="140312"/>
              </a:xfrm>
              <a:prstGeom prst="rect">
                <a:avLst/>
              </a:prstGeom>
              <a:solidFill>
                <a:srgbClr val="003060"/>
              </a:solidFill>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83A046D2-7750-4205-891E-0FE24F198C08}"/>
                </a:ext>
              </a:extLst>
            </p:cNvPr>
            <p:cNvGrpSpPr/>
            <p:nvPr/>
          </p:nvGrpSpPr>
          <p:grpSpPr>
            <a:xfrm>
              <a:off x="8840918" y="1447060"/>
              <a:ext cx="903480" cy="1090690"/>
              <a:chOff x="8840918" y="1199410"/>
              <a:chExt cx="903480" cy="1090690"/>
            </a:xfrm>
          </p:grpSpPr>
          <p:grpSp>
            <p:nvGrpSpPr>
              <p:cNvPr id="27" name="Group 26">
                <a:extLst>
                  <a:ext uri="{FF2B5EF4-FFF2-40B4-BE49-F238E27FC236}">
                    <a16:creationId xmlns:a16="http://schemas.microsoft.com/office/drawing/2014/main" id="{F8ADA245-362A-4E17-AB43-AC2BC97EB016}"/>
                  </a:ext>
                </a:extLst>
              </p:cNvPr>
              <p:cNvGrpSpPr/>
              <p:nvPr/>
            </p:nvGrpSpPr>
            <p:grpSpPr>
              <a:xfrm>
                <a:off x="8840918" y="1199410"/>
                <a:ext cx="903480" cy="1090690"/>
                <a:chOff x="8752849" y="1199410"/>
                <a:chExt cx="903480" cy="1090690"/>
              </a:xfrm>
            </p:grpSpPr>
            <p:sp>
              <p:nvSpPr>
                <p:cNvPr id="29" name="Rectangle 28">
                  <a:extLst>
                    <a:ext uri="{FF2B5EF4-FFF2-40B4-BE49-F238E27FC236}">
                      <a16:creationId xmlns:a16="http://schemas.microsoft.com/office/drawing/2014/main" id="{4AFE9D88-C754-4648-AD51-AEB2E08DE912}"/>
                    </a:ext>
                  </a:extLst>
                </p:cNvPr>
                <p:cNvSpPr/>
                <p:nvPr/>
              </p:nvSpPr>
              <p:spPr>
                <a:xfrm>
                  <a:off x="8752849" y="1502380"/>
                  <a:ext cx="903480" cy="787720"/>
                </a:xfrm>
                <a:prstGeom prst="rect">
                  <a:avLst/>
                </a:prstGeom>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3060"/>
                      </a:solidFill>
                      <a:effectLst/>
                      <a:uLnTx/>
                      <a:uFillTx/>
                      <a:latin typeface="Calibri" panose="020F0502020204030204"/>
                      <a:ea typeface="+mn-ea"/>
                      <a:cs typeface="+mn-cs"/>
                    </a:rPr>
                    <a:t>1950s bungalow</a:t>
                  </a:r>
                  <a:endParaRPr kumimoji="0" lang="en-GB" sz="1100" b="0" i="0" u="none" strike="noStrike" kern="1200" cap="none" spc="0" normalizeH="0" baseline="0" noProof="0">
                    <a:ln>
                      <a:noFill/>
                    </a:ln>
                    <a:solidFill>
                      <a:srgbClr val="00306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3060"/>
                      </a:solidFill>
                      <a:effectLst/>
                      <a:uLnTx/>
                      <a:uFillTx/>
                      <a:latin typeface="Calibri" panose="020F0502020204030204"/>
                      <a:ea typeface="+mn-ea"/>
                      <a:cs typeface="+mn-cs"/>
                    </a:rPr>
                    <a:t>(1 home)</a:t>
                  </a:r>
                </a:p>
              </p:txBody>
            </p:sp>
            <p:sp>
              <p:nvSpPr>
                <p:cNvPr id="30" name="Isosceles Triangle 29">
                  <a:extLst>
                    <a:ext uri="{FF2B5EF4-FFF2-40B4-BE49-F238E27FC236}">
                      <a16:creationId xmlns:a16="http://schemas.microsoft.com/office/drawing/2014/main" id="{2100AF1F-5152-4493-BE24-998378325E7E}"/>
                    </a:ext>
                  </a:extLst>
                </p:cNvPr>
                <p:cNvSpPr/>
                <p:nvPr/>
              </p:nvSpPr>
              <p:spPr>
                <a:xfrm>
                  <a:off x="8752849" y="1199410"/>
                  <a:ext cx="903480" cy="306342"/>
                </a:xfrm>
                <a:prstGeom prst="triangle">
                  <a:avLst/>
                </a:prstGeom>
                <a:solidFill>
                  <a:srgbClr val="003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8" name="Rectangle 27">
                <a:extLst>
                  <a:ext uri="{FF2B5EF4-FFF2-40B4-BE49-F238E27FC236}">
                    <a16:creationId xmlns:a16="http://schemas.microsoft.com/office/drawing/2014/main" id="{3A5F75EF-171F-4F3E-B793-E8CF9263E68F}"/>
                  </a:ext>
                </a:extLst>
              </p:cNvPr>
              <p:cNvSpPr/>
              <p:nvPr/>
            </p:nvSpPr>
            <p:spPr>
              <a:xfrm>
                <a:off x="8936112" y="1296787"/>
                <a:ext cx="113212" cy="140312"/>
              </a:xfrm>
              <a:prstGeom prst="rect">
                <a:avLst/>
              </a:prstGeom>
              <a:solidFill>
                <a:srgbClr val="003060"/>
              </a:solidFill>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F2BF2E19-62E2-44C0-BA69-AEF6B3187DA6}"/>
                </a:ext>
              </a:extLst>
            </p:cNvPr>
            <p:cNvGrpSpPr/>
            <p:nvPr/>
          </p:nvGrpSpPr>
          <p:grpSpPr>
            <a:xfrm>
              <a:off x="9794752" y="1447060"/>
              <a:ext cx="903480" cy="1090690"/>
              <a:chOff x="9794752" y="1199410"/>
              <a:chExt cx="903480" cy="1090690"/>
            </a:xfrm>
          </p:grpSpPr>
          <p:grpSp>
            <p:nvGrpSpPr>
              <p:cNvPr id="23" name="Group 22">
                <a:extLst>
                  <a:ext uri="{FF2B5EF4-FFF2-40B4-BE49-F238E27FC236}">
                    <a16:creationId xmlns:a16="http://schemas.microsoft.com/office/drawing/2014/main" id="{8E7DFB9E-8953-4786-B9CA-D85914A0A67C}"/>
                  </a:ext>
                </a:extLst>
              </p:cNvPr>
              <p:cNvGrpSpPr/>
              <p:nvPr/>
            </p:nvGrpSpPr>
            <p:grpSpPr>
              <a:xfrm>
                <a:off x="9794752" y="1199410"/>
                <a:ext cx="903480" cy="1090690"/>
                <a:chOff x="9750719" y="1199410"/>
                <a:chExt cx="903480" cy="1090690"/>
              </a:xfrm>
            </p:grpSpPr>
            <p:sp>
              <p:nvSpPr>
                <p:cNvPr id="25" name="Rectangle 24">
                  <a:extLst>
                    <a:ext uri="{FF2B5EF4-FFF2-40B4-BE49-F238E27FC236}">
                      <a16:creationId xmlns:a16="http://schemas.microsoft.com/office/drawing/2014/main" id="{EFE73801-CB1F-41C0-B978-291C93779C9F}"/>
                    </a:ext>
                  </a:extLst>
                </p:cNvPr>
                <p:cNvSpPr/>
                <p:nvPr/>
              </p:nvSpPr>
              <p:spPr>
                <a:xfrm>
                  <a:off x="9750719" y="1502380"/>
                  <a:ext cx="903480" cy="787720"/>
                </a:xfrm>
                <a:prstGeom prst="rect">
                  <a:avLst/>
                </a:prstGeom>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3060"/>
                      </a:solidFill>
                      <a:effectLst/>
                      <a:uLnTx/>
                      <a:uFillTx/>
                      <a:latin typeface="Calibri" panose="020F0502020204030204"/>
                      <a:ea typeface="+mn-ea"/>
                      <a:cs typeface="+mn-cs"/>
                    </a:rPr>
                    <a:t>1970s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3060"/>
                      </a:solidFill>
                      <a:effectLst/>
                      <a:uLnTx/>
                      <a:uFillTx/>
                      <a:latin typeface="Calibri" panose="020F0502020204030204"/>
                      <a:ea typeface="+mn-ea"/>
                      <a:cs typeface="+mn-cs"/>
                    </a:rPr>
                    <a:t>flats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3060"/>
                      </a:solidFill>
                      <a:effectLst/>
                      <a:uLnTx/>
                      <a:uFillTx/>
                      <a:latin typeface="Calibri" panose="020F0502020204030204"/>
                      <a:ea typeface="+mn-ea"/>
                      <a:cs typeface="+mn-cs"/>
                    </a:rPr>
                    <a:t>(2 homes)</a:t>
                  </a:r>
                </a:p>
              </p:txBody>
            </p:sp>
            <p:sp>
              <p:nvSpPr>
                <p:cNvPr id="26" name="Isosceles Triangle 25">
                  <a:extLst>
                    <a:ext uri="{FF2B5EF4-FFF2-40B4-BE49-F238E27FC236}">
                      <a16:creationId xmlns:a16="http://schemas.microsoft.com/office/drawing/2014/main" id="{2FF84A0C-26AC-4656-83F8-2D41320058B9}"/>
                    </a:ext>
                  </a:extLst>
                </p:cNvPr>
                <p:cNvSpPr/>
                <p:nvPr/>
              </p:nvSpPr>
              <p:spPr>
                <a:xfrm>
                  <a:off x="9750719" y="1199410"/>
                  <a:ext cx="903480" cy="306342"/>
                </a:xfrm>
                <a:prstGeom prst="triangle">
                  <a:avLst/>
                </a:prstGeom>
                <a:solidFill>
                  <a:srgbClr val="003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4" name="Rectangle 23">
                <a:extLst>
                  <a:ext uri="{FF2B5EF4-FFF2-40B4-BE49-F238E27FC236}">
                    <a16:creationId xmlns:a16="http://schemas.microsoft.com/office/drawing/2014/main" id="{9C289287-9B71-4D8F-BE98-F5F0A38530A5}"/>
                  </a:ext>
                </a:extLst>
              </p:cNvPr>
              <p:cNvSpPr/>
              <p:nvPr/>
            </p:nvSpPr>
            <p:spPr>
              <a:xfrm>
                <a:off x="9889946" y="1294376"/>
                <a:ext cx="113212" cy="140312"/>
              </a:xfrm>
              <a:prstGeom prst="rect">
                <a:avLst/>
              </a:prstGeom>
              <a:solidFill>
                <a:srgbClr val="003060"/>
              </a:solidFill>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5C524608-36BD-4774-AD93-0CB7E91FA868}"/>
                </a:ext>
              </a:extLst>
            </p:cNvPr>
            <p:cNvGrpSpPr/>
            <p:nvPr/>
          </p:nvGrpSpPr>
          <p:grpSpPr>
            <a:xfrm>
              <a:off x="10748589" y="1443688"/>
              <a:ext cx="903480" cy="1094062"/>
              <a:chOff x="10748589" y="1196038"/>
              <a:chExt cx="903480" cy="1094062"/>
            </a:xfrm>
          </p:grpSpPr>
          <p:grpSp>
            <p:nvGrpSpPr>
              <p:cNvPr id="19" name="Group 18">
                <a:extLst>
                  <a:ext uri="{FF2B5EF4-FFF2-40B4-BE49-F238E27FC236}">
                    <a16:creationId xmlns:a16="http://schemas.microsoft.com/office/drawing/2014/main" id="{52A673A2-5867-4E40-AE5C-57AF09191921}"/>
                  </a:ext>
                </a:extLst>
              </p:cNvPr>
              <p:cNvGrpSpPr/>
              <p:nvPr/>
            </p:nvGrpSpPr>
            <p:grpSpPr>
              <a:xfrm>
                <a:off x="10748589" y="1196038"/>
                <a:ext cx="903480" cy="1094062"/>
                <a:chOff x="10748589" y="1196038"/>
                <a:chExt cx="903480" cy="1094062"/>
              </a:xfrm>
            </p:grpSpPr>
            <p:sp>
              <p:nvSpPr>
                <p:cNvPr id="21" name="Rectangle 20">
                  <a:extLst>
                    <a:ext uri="{FF2B5EF4-FFF2-40B4-BE49-F238E27FC236}">
                      <a16:creationId xmlns:a16="http://schemas.microsoft.com/office/drawing/2014/main" id="{E20C68EB-7191-4AFE-9F08-6B7E28D20021}"/>
                    </a:ext>
                  </a:extLst>
                </p:cNvPr>
                <p:cNvSpPr/>
                <p:nvPr/>
              </p:nvSpPr>
              <p:spPr>
                <a:xfrm>
                  <a:off x="10748589" y="1502380"/>
                  <a:ext cx="903480" cy="787720"/>
                </a:xfrm>
                <a:prstGeom prst="rect">
                  <a:avLst/>
                </a:prstGeom>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3060"/>
                      </a:solidFill>
                      <a:effectLst/>
                      <a:uLnTx/>
                      <a:uFillTx/>
                      <a:latin typeface="Calibri" panose="020F0502020204030204"/>
                      <a:ea typeface="+mn-ea"/>
                      <a:cs typeface="+mn-cs"/>
                    </a:rPr>
                    <a:t>1990s detached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3060"/>
                      </a:solidFill>
                      <a:effectLst/>
                      <a:uLnTx/>
                      <a:uFillTx/>
                      <a:latin typeface="Calibri" panose="020F0502020204030204"/>
                      <a:ea typeface="+mn-ea"/>
                      <a:cs typeface="+mn-cs"/>
                    </a:rPr>
                    <a:t>(1 home)</a:t>
                  </a:r>
                </a:p>
              </p:txBody>
            </p:sp>
            <p:sp>
              <p:nvSpPr>
                <p:cNvPr id="22" name="Isosceles Triangle 21">
                  <a:extLst>
                    <a:ext uri="{FF2B5EF4-FFF2-40B4-BE49-F238E27FC236}">
                      <a16:creationId xmlns:a16="http://schemas.microsoft.com/office/drawing/2014/main" id="{5C4DA18F-66B3-4EDE-8087-5D832193C931}"/>
                    </a:ext>
                  </a:extLst>
                </p:cNvPr>
                <p:cNvSpPr/>
                <p:nvPr/>
              </p:nvSpPr>
              <p:spPr>
                <a:xfrm>
                  <a:off x="10748589" y="1196038"/>
                  <a:ext cx="903480" cy="306342"/>
                </a:xfrm>
                <a:prstGeom prst="triangle">
                  <a:avLst/>
                </a:prstGeom>
                <a:solidFill>
                  <a:srgbClr val="00306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0" name="Rectangle 19">
                <a:extLst>
                  <a:ext uri="{FF2B5EF4-FFF2-40B4-BE49-F238E27FC236}">
                    <a16:creationId xmlns:a16="http://schemas.microsoft.com/office/drawing/2014/main" id="{218364EB-0412-4A62-A89B-D4F9516A280C}"/>
                  </a:ext>
                </a:extLst>
              </p:cNvPr>
              <p:cNvSpPr/>
              <p:nvPr/>
            </p:nvSpPr>
            <p:spPr>
              <a:xfrm>
                <a:off x="10843780" y="1294376"/>
                <a:ext cx="113212" cy="140312"/>
              </a:xfrm>
              <a:prstGeom prst="rect">
                <a:avLst/>
              </a:prstGeom>
              <a:solidFill>
                <a:srgbClr val="003060"/>
              </a:solidFill>
              <a:ln>
                <a:solidFill>
                  <a:srgbClr val="003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2" name="TextBox 1">
            <a:extLst>
              <a:ext uri="{FF2B5EF4-FFF2-40B4-BE49-F238E27FC236}">
                <a16:creationId xmlns:a16="http://schemas.microsoft.com/office/drawing/2014/main" id="{744961F0-DE94-E691-9D6C-888B8A98B656}"/>
              </a:ext>
            </a:extLst>
          </p:cNvPr>
          <p:cNvSpPr txBox="1"/>
          <p:nvPr/>
        </p:nvSpPr>
        <p:spPr>
          <a:xfrm>
            <a:off x="9240425" y="2765342"/>
            <a:ext cx="2434580"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002060"/>
                </a:solidFill>
              </a:rPr>
              <a:t>Research</a:t>
            </a:r>
          </a:p>
          <a:p>
            <a:pPr marL="285750" indent="-285750">
              <a:buFont typeface="Arial" panose="020B0604020202020204" pitchFamily="34" charset="0"/>
              <a:buChar char="•"/>
            </a:pPr>
            <a:r>
              <a:rPr lang="en-GB" sz="2800" dirty="0">
                <a:solidFill>
                  <a:srgbClr val="002060"/>
                </a:solidFill>
              </a:rPr>
              <a:t>Innovation</a:t>
            </a:r>
          </a:p>
          <a:p>
            <a:pPr marL="285750" indent="-285750">
              <a:buFont typeface="Arial" panose="020B0604020202020204" pitchFamily="34" charset="0"/>
              <a:buChar char="•"/>
            </a:pPr>
            <a:r>
              <a:rPr lang="en-GB" sz="2800" dirty="0">
                <a:solidFill>
                  <a:srgbClr val="002060"/>
                </a:solidFill>
              </a:rPr>
              <a:t>Training</a:t>
            </a:r>
          </a:p>
          <a:p>
            <a:pPr marL="285750" indent="-285750">
              <a:buFont typeface="Arial" panose="020B0604020202020204" pitchFamily="34" charset="0"/>
              <a:buChar char="•"/>
            </a:pPr>
            <a:r>
              <a:rPr lang="en-GB" sz="2800" dirty="0">
                <a:solidFill>
                  <a:srgbClr val="002060"/>
                </a:solidFill>
              </a:rPr>
              <a:t>Stakeholder</a:t>
            </a:r>
          </a:p>
          <a:p>
            <a:endParaRPr lang="en-GB" sz="2800" dirty="0">
              <a:solidFill>
                <a:srgbClr val="002060"/>
              </a:solidFill>
            </a:endParaRPr>
          </a:p>
        </p:txBody>
      </p:sp>
    </p:spTree>
    <p:extLst>
      <p:ext uri="{BB962C8B-B14F-4D97-AF65-F5344CB8AC3E}">
        <p14:creationId xmlns:p14="http://schemas.microsoft.com/office/powerpoint/2010/main" val="4011817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6F0811-8B00-AA52-1829-5223BB45DAB4}"/>
              </a:ext>
            </a:extLst>
          </p:cNvPr>
          <p:cNvSpPr>
            <a:spLocks noGrp="1"/>
          </p:cNvSpPr>
          <p:nvPr>
            <p:ph type="title"/>
          </p:nvPr>
        </p:nvSpPr>
        <p:spPr/>
        <p:txBody>
          <a:bodyPr/>
          <a:lstStyle/>
          <a:p>
            <a:r>
              <a:rPr lang="en-GB" dirty="0"/>
              <a:t>Vision</a:t>
            </a:r>
          </a:p>
        </p:txBody>
      </p:sp>
    </p:spTree>
    <p:extLst>
      <p:ext uri="{BB962C8B-B14F-4D97-AF65-F5344CB8AC3E}">
        <p14:creationId xmlns:p14="http://schemas.microsoft.com/office/powerpoint/2010/main" val="1279464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a:extLst>
              <a:ext uri="{FF2B5EF4-FFF2-40B4-BE49-F238E27FC236}">
                <a16:creationId xmlns:a16="http://schemas.microsoft.com/office/drawing/2014/main" id="{56E4A890-70BA-F228-B28F-294F0E650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611438"/>
            <a:ext cx="4238625" cy="3048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uilding with a lawn and a road&#10;&#10;Description automatically generated">
            <a:extLst>
              <a:ext uri="{FF2B5EF4-FFF2-40B4-BE49-F238E27FC236}">
                <a16:creationId xmlns:a16="http://schemas.microsoft.com/office/drawing/2014/main" id="{C2D51C7E-0102-546D-E07B-1217225388EC}"/>
              </a:ext>
            </a:extLst>
          </p:cNvPr>
          <p:cNvPicPr>
            <a:picLocks noChangeAspect="1"/>
          </p:cNvPicPr>
          <p:nvPr/>
        </p:nvPicPr>
        <p:blipFill>
          <a:blip r:embed="rId3"/>
          <a:stretch>
            <a:fillRect/>
          </a:stretch>
        </p:blipFill>
        <p:spPr>
          <a:xfrm>
            <a:off x="5148263" y="2611438"/>
            <a:ext cx="2046288" cy="1514475"/>
          </a:xfrm>
          <a:prstGeom prst="rect">
            <a:avLst/>
          </a:prstGeom>
        </p:spPr>
      </p:pic>
      <p:pic>
        <p:nvPicPr>
          <p:cNvPr id="1028" name="Picture 4">
            <a:extLst>
              <a:ext uri="{FF2B5EF4-FFF2-40B4-BE49-F238E27FC236}">
                <a16:creationId xmlns:a16="http://schemas.microsoft.com/office/drawing/2014/main" id="{16B428B4-F8F8-D5BD-1212-A25D0BD52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198938"/>
            <a:ext cx="2046288" cy="14605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FF52BAC3-BCC8-5902-2251-A082AF740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5988" y="2611438"/>
            <a:ext cx="4087813" cy="3048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F97D38E-DEF6-44CE-84D3-C0B79B2BD409}"/>
              </a:ext>
            </a:extLst>
          </p:cNvPr>
          <p:cNvSpPr>
            <a:spLocks noGrp="1"/>
          </p:cNvSpPr>
          <p:nvPr>
            <p:ph type="title"/>
          </p:nvPr>
        </p:nvSpPr>
        <p:spPr>
          <a:xfrm>
            <a:off x="406686" y="141633"/>
            <a:ext cx="10515600" cy="1325563"/>
          </a:xfrm>
        </p:spPr>
        <p:txBody>
          <a:bodyPr anchor="ctr">
            <a:normAutofit/>
          </a:bodyPr>
          <a:lstStyle/>
          <a:p>
            <a:r>
              <a:rPr lang="en-US" dirty="0">
                <a:solidFill>
                  <a:schemeClr val="accent2"/>
                </a:solidFill>
              </a:rPr>
              <a:t>Futures Close - Today</a:t>
            </a:r>
          </a:p>
        </p:txBody>
      </p:sp>
    </p:spTree>
    <p:extLst>
      <p:ext uri="{BB962C8B-B14F-4D97-AF65-F5344CB8AC3E}">
        <p14:creationId xmlns:p14="http://schemas.microsoft.com/office/powerpoint/2010/main" val="843768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F31F48-7DFA-C6F3-A40C-0E78D4E25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48"/>
            <a:ext cx="12192000" cy="6857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617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9" name="Google Shape;129;p4"/>
          <p:cNvSpPr txBox="1"/>
          <p:nvPr/>
        </p:nvSpPr>
        <p:spPr>
          <a:xfrm>
            <a:off x="281711" y="1429999"/>
            <a:ext cx="4911614" cy="4914229"/>
          </a:xfrm>
          <a:prstGeom prst="rect">
            <a:avLst/>
          </a:prstGeom>
          <a:noFill/>
          <a:ln>
            <a:noFill/>
          </a:ln>
        </p:spPr>
        <p:txBody>
          <a:bodyPr spcFirstLastPara="1" wrap="square" lIns="0" tIns="0" rIns="0" bIns="0" anchor="t" anchorCtr="0">
            <a:noAutofit/>
          </a:bodyPr>
          <a:lstStyle/>
          <a:p>
            <a:pPr marL="372110" marR="0" lvl="0" indent="-342900" algn="l" rtl="0">
              <a:lnSpc>
                <a:spcPct val="120000"/>
              </a:lnSpc>
              <a:spcBef>
                <a:spcPts val="1200"/>
              </a:spcBef>
              <a:spcAft>
                <a:spcPts val="0"/>
              </a:spcAft>
              <a:buClr>
                <a:schemeClr val="dk1"/>
              </a:buClr>
              <a:buSzPts val="1600"/>
              <a:buFont typeface="Arial"/>
              <a:buChar char="•"/>
            </a:pPr>
            <a:r>
              <a:rPr lang="en-GB" sz="2000" dirty="0">
                <a:solidFill>
                  <a:srgbClr val="002060"/>
                </a:solidFill>
                <a:latin typeface="Helvetica Neue"/>
                <a:ea typeface="Helvetica Neue"/>
                <a:cs typeface="Helvetica Neue"/>
                <a:sym typeface="Helvetica Neue"/>
              </a:rPr>
              <a:t>A digital version of Futures Close</a:t>
            </a:r>
            <a:endParaRPr lang="en-US" sz="2000" dirty="0">
              <a:solidFill>
                <a:srgbClr val="002060"/>
              </a:solidFill>
              <a:latin typeface="Helvetica Neue"/>
              <a:ea typeface="Helvetica Neue"/>
              <a:cs typeface="Helvetica Neue"/>
            </a:endParaRPr>
          </a:p>
          <a:p>
            <a:pPr marL="372110" marR="0" lvl="0" indent="-342900" algn="l" rtl="0">
              <a:lnSpc>
                <a:spcPct val="120000"/>
              </a:lnSpc>
              <a:spcBef>
                <a:spcPts val="1200"/>
              </a:spcBef>
              <a:spcAft>
                <a:spcPts val="0"/>
              </a:spcAft>
              <a:buClr>
                <a:schemeClr val="dk1"/>
              </a:buClr>
              <a:buSzPts val="1600"/>
              <a:buFont typeface="Arial"/>
              <a:buChar char="•"/>
            </a:pPr>
            <a:r>
              <a:rPr lang="en-GB" sz="2000" dirty="0">
                <a:solidFill>
                  <a:srgbClr val="002060"/>
                </a:solidFill>
                <a:latin typeface="Helvetica Neue"/>
                <a:ea typeface="Helvetica Neue"/>
                <a:cs typeface="Helvetica Neue"/>
                <a:sym typeface="Helvetica Neue"/>
              </a:rPr>
              <a:t>Data streams and a</a:t>
            </a:r>
            <a:r>
              <a:rPr lang="en-GB" sz="2000" b="0" i="0" u="none" strike="noStrike" cap="none" dirty="0">
                <a:solidFill>
                  <a:srgbClr val="002060"/>
                </a:solidFill>
                <a:latin typeface="Helvetica Neue"/>
                <a:ea typeface="Helvetica Neue"/>
                <a:cs typeface="Helvetica Neue"/>
                <a:sym typeface="Helvetica Neue"/>
              </a:rPr>
              <a:t>rchives discoverable and accessible by partners</a:t>
            </a:r>
            <a:endParaRPr lang="en-GB" sz="2400" dirty="0">
              <a:solidFill>
                <a:srgbClr val="002060"/>
              </a:solidFill>
              <a:ea typeface="Calibri" panose="020F0502020204030204"/>
              <a:cs typeface="Calibri" panose="020F0502020204030204"/>
            </a:endParaRPr>
          </a:p>
          <a:p>
            <a:pPr marL="372110" marR="0" lvl="0" indent="-342900" algn="l" rtl="0">
              <a:lnSpc>
                <a:spcPct val="120000"/>
              </a:lnSpc>
              <a:spcBef>
                <a:spcPts val="1200"/>
              </a:spcBef>
              <a:spcAft>
                <a:spcPts val="0"/>
              </a:spcAft>
              <a:buClr>
                <a:schemeClr val="dk1"/>
              </a:buClr>
              <a:buSzPts val="1600"/>
              <a:buFont typeface="Arial"/>
              <a:buChar char="•"/>
            </a:pPr>
            <a:r>
              <a:rPr lang="en-GB" sz="2000" b="0" i="0" u="none" strike="noStrike" cap="none" dirty="0">
                <a:solidFill>
                  <a:srgbClr val="002060"/>
                </a:solidFill>
                <a:latin typeface="Helvetica Neue"/>
                <a:ea typeface="Helvetica Neue"/>
                <a:cs typeface="Helvetica Neue"/>
                <a:sym typeface="Helvetica Neue"/>
              </a:rPr>
              <a:t>Share</a:t>
            </a:r>
            <a:r>
              <a:rPr lang="en-GB" sz="2000" dirty="0">
                <a:solidFill>
                  <a:srgbClr val="002060"/>
                </a:solidFill>
                <a:latin typeface="Helvetica Neue"/>
                <a:ea typeface="Helvetica Neue"/>
                <a:cs typeface="Helvetica Neue"/>
                <a:sym typeface="Helvetica Neue"/>
              </a:rPr>
              <a:t> sensors / </a:t>
            </a:r>
            <a:r>
              <a:rPr lang="en-GB" sz="2000" b="0" i="0" u="none" strike="noStrike" cap="none" dirty="0">
                <a:solidFill>
                  <a:srgbClr val="002060"/>
                </a:solidFill>
                <a:latin typeface="Helvetica Neue"/>
                <a:ea typeface="Helvetica Neue"/>
                <a:cs typeface="Helvetica Neue"/>
                <a:sym typeface="Helvetica Neue"/>
              </a:rPr>
              <a:t>insights</a:t>
            </a:r>
            <a:r>
              <a:rPr lang="en-GB" sz="2000" dirty="0">
                <a:solidFill>
                  <a:srgbClr val="002060"/>
                </a:solidFill>
                <a:latin typeface="Helvetica Neue"/>
                <a:ea typeface="Helvetica Neue"/>
                <a:cs typeface="Helvetica Neue"/>
                <a:sym typeface="Helvetica Neue"/>
              </a:rPr>
              <a:t> /</a:t>
            </a:r>
            <a:r>
              <a:rPr lang="en-GB" sz="2000" b="0" i="0" u="none" strike="noStrike" cap="none" dirty="0">
                <a:solidFill>
                  <a:srgbClr val="002060"/>
                </a:solidFill>
                <a:latin typeface="Helvetica Neue"/>
                <a:ea typeface="Helvetica Neue"/>
                <a:cs typeface="Helvetica Neue"/>
                <a:sym typeface="Helvetica Neue"/>
              </a:rPr>
              <a:t> </a:t>
            </a:r>
            <a:r>
              <a:rPr lang="en-GB" sz="2000" dirty="0">
                <a:solidFill>
                  <a:srgbClr val="002060"/>
                </a:solidFill>
                <a:latin typeface="Helvetica Neue"/>
                <a:ea typeface="Helvetica Neue"/>
                <a:cs typeface="Helvetica Neue"/>
                <a:sym typeface="Helvetica Neue"/>
              </a:rPr>
              <a:t>historical</a:t>
            </a:r>
            <a:r>
              <a:rPr lang="en-GB" sz="2000" b="0" i="0" u="none" strike="noStrike" cap="none" dirty="0">
                <a:solidFill>
                  <a:srgbClr val="002060"/>
                </a:solidFill>
                <a:latin typeface="Helvetica Neue"/>
                <a:ea typeface="Helvetica Neue"/>
                <a:cs typeface="Helvetica Neue"/>
                <a:sym typeface="Helvetica Neue"/>
              </a:rPr>
              <a:t> data</a:t>
            </a:r>
            <a:endParaRPr lang="en-GB" sz="2000" b="0" i="0" u="none" strike="noStrike" cap="none" dirty="0">
              <a:solidFill>
                <a:srgbClr val="002060"/>
              </a:solidFill>
              <a:latin typeface="Helvetica Neue"/>
              <a:ea typeface="Helvetica Neue"/>
              <a:cs typeface="Helvetica Neue"/>
            </a:endParaRPr>
          </a:p>
          <a:p>
            <a:pPr marL="372110" marR="0" lvl="0" indent="-342900" algn="l" rtl="0">
              <a:lnSpc>
                <a:spcPct val="120000"/>
              </a:lnSpc>
              <a:spcBef>
                <a:spcPts val="1200"/>
              </a:spcBef>
              <a:spcAft>
                <a:spcPts val="0"/>
              </a:spcAft>
              <a:buClr>
                <a:schemeClr val="dk1"/>
              </a:buClr>
              <a:buSzPts val="1600"/>
              <a:buFont typeface="Arial"/>
              <a:buChar char="•"/>
            </a:pPr>
            <a:r>
              <a:rPr lang="en-GB" sz="2000" dirty="0">
                <a:solidFill>
                  <a:srgbClr val="002060"/>
                </a:solidFill>
                <a:latin typeface="Helvetica Neue"/>
                <a:ea typeface="Helvetica Neue"/>
                <a:cs typeface="Helvetica Neue"/>
                <a:sym typeface="Helvetica Neue"/>
              </a:rPr>
              <a:t>Access Building sensor data</a:t>
            </a:r>
            <a:endParaRPr lang="en-GB" sz="2000" dirty="0">
              <a:solidFill>
                <a:srgbClr val="002060"/>
              </a:solidFill>
              <a:latin typeface="Helvetica Neue"/>
              <a:ea typeface="Helvetica Neue"/>
              <a:cs typeface="Helvetica Neue"/>
            </a:endParaRPr>
          </a:p>
          <a:p>
            <a:pPr marL="372110" marR="0" lvl="0" indent="-342900" algn="l" rtl="0">
              <a:lnSpc>
                <a:spcPct val="120000"/>
              </a:lnSpc>
              <a:spcBef>
                <a:spcPts val="1200"/>
              </a:spcBef>
              <a:spcAft>
                <a:spcPts val="0"/>
              </a:spcAft>
              <a:buClr>
                <a:schemeClr val="dk1"/>
              </a:buClr>
              <a:buSzPts val="1600"/>
              <a:buFont typeface="Arial"/>
              <a:buChar char="•"/>
            </a:pPr>
            <a:r>
              <a:rPr lang="en-GB" sz="2000" dirty="0">
                <a:solidFill>
                  <a:srgbClr val="002060"/>
                </a:solidFill>
                <a:latin typeface="Helvetica Neue"/>
                <a:ea typeface="Helvetica Neue"/>
                <a:cs typeface="Helvetica Neue"/>
                <a:sym typeface="Helvetica Neue"/>
              </a:rPr>
              <a:t>Retain control on </a:t>
            </a:r>
            <a:r>
              <a:rPr lang="en-GB" sz="2000" b="0" i="0" u="none" strike="noStrike" cap="none" dirty="0">
                <a:solidFill>
                  <a:srgbClr val="002060"/>
                </a:solidFill>
                <a:latin typeface="Helvetica Neue"/>
                <a:ea typeface="Helvetica Neue"/>
                <a:cs typeface="Helvetica Neue"/>
                <a:sym typeface="Helvetica Neue"/>
              </a:rPr>
              <a:t>data </a:t>
            </a:r>
            <a:r>
              <a:rPr lang="en-GB" sz="2000" dirty="0">
                <a:solidFill>
                  <a:srgbClr val="002060"/>
                </a:solidFill>
                <a:latin typeface="Helvetica Neue"/>
                <a:ea typeface="Helvetica Neue"/>
                <a:cs typeface="Helvetica Neue"/>
                <a:sym typeface="Helvetica Neue"/>
              </a:rPr>
              <a:t>we</a:t>
            </a:r>
            <a:r>
              <a:rPr lang="en-GB" sz="2000" b="0" i="0" u="none" strike="noStrike" cap="none" dirty="0">
                <a:solidFill>
                  <a:srgbClr val="002060"/>
                </a:solidFill>
                <a:latin typeface="Helvetica Neue"/>
                <a:ea typeface="Helvetica Neue"/>
                <a:cs typeface="Helvetica Neue"/>
                <a:sym typeface="Helvetica Neue"/>
              </a:rPr>
              <a:t> share</a:t>
            </a:r>
            <a:r>
              <a:rPr lang="en-GB" sz="2000" dirty="0">
                <a:solidFill>
                  <a:srgbClr val="002060"/>
                </a:solidFill>
                <a:latin typeface="Helvetica Neue"/>
                <a:ea typeface="Helvetica Neue"/>
                <a:cs typeface="Helvetica Neue"/>
                <a:sym typeface="Helvetica Neue"/>
              </a:rPr>
              <a:t>, with</a:t>
            </a:r>
            <a:r>
              <a:rPr lang="en-GB" sz="2000" b="0" i="0" u="none" strike="noStrike" cap="none" dirty="0">
                <a:solidFill>
                  <a:srgbClr val="002060"/>
                </a:solidFill>
                <a:latin typeface="Helvetica Neue"/>
                <a:ea typeface="Helvetica Neue"/>
                <a:cs typeface="Helvetica Neue"/>
                <a:sym typeface="Helvetica Neue"/>
              </a:rPr>
              <a:t> who and when</a:t>
            </a:r>
            <a:r>
              <a:rPr lang="en-GB" sz="2000" dirty="0">
                <a:solidFill>
                  <a:srgbClr val="002060"/>
                </a:solidFill>
                <a:latin typeface="Helvetica Neue"/>
                <a:ea typeface="Helvetica Neue"/>
                <a:cs typeface="Helvetica Neue"/>
                <a:sym typeface="Helvetica Neue"/>
              </a:rPr>
              <a:t>, protecting IP.</a:t>
            </a:r>
            <a:endParaRPr lang="en-GB" sz="2000" b="0" i="0" u="none" strike="noStrike" cap="none" dirty="0">
              <a:solidFill>
                <a:srgbClr val="002060"/>
              </a:solidFill>
              <a:latin typeface="Helvetica Neue"/>
              <a:ea typeface="Helvetica Neue"/>
              <a:cs typeface="Helvetica Neue"/>
            </a:endParaRPr>
          </a:p>
        </p:txBody>
      </p:sp>
      <p:grpSp>
        <p:nvGrpSpPr>
          <p:cNvPr id="133" name="Google Shape;133;p4"/>
          <p:cNvGrpSpPr/>
          <p:nvPr/>
        </p:nvGrpSpPr>
        <p:grpSpPr>
          <a:xfrm>
            <a:off x="5193420" y="1528457"/>
            <a:ext cx="6716869" cy="4038008"/>
            <a:chOff x="5240155" y="1929876"/>
            <a:chExt cx="6611092" cy="3668915"/>
          </a:xfrm>
        </p:grpSpPr>
        <p:pic>
          <p:nvPicPr>
            <p:cNvPr id="134" name="Google Shape;134;p4" descr="A screenshot of a video game&#10;&#10;Description automatically generated"/>
            <p:cNvPicPr preferRelativeResize="0"/>
            <p:nvPr/>
          </p:nvPicPr>
          <p:blipFill rotWithShape="1">
            <a:blip r:embed="rId3"/>
            <a:srcRect/>
            <a:stretch/>
          </p:blipFill>
          <p:spPr>
            <a:xfrm>
              <a:off x="5410190" y="1929876"/>
              <a:ext cx="6441057" cy="3668915"/>
            </a:xfrm>
            <a:prstGeom prst="rect">
              <a:avLst/>
            </a:prstGeom>
          </p:spPr>
        </p:pic>
        <p:sp>
          <p:nvSpPr>
            <p:cNvPr id="135" name="Google Shape;135;p4"/>
            <p:cNvSpPr/>
            <p:nvPr/>
          </p:nvSpPr>
          <p:spPr>
            <a:xfrm>
              <a:off x="5481874" y="1997874"/>
              <a:ext cx="1027568" cy="411155"/>
            </a:xfrm>
            <a:prstGeom prst="rect">
              <a:avLst/>
            </a:prstGeom>
            <a:solidFill>
              <a:srgbClr val="29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pic>
          <p:nvPicPr>
            <p:cNvPr id="136" name="Google Shape;136;p4"/>
            <p:cNvPicPr preferRelativeResize="0"/>
            <p:nvPr/>
          </p:nvPicPr>
          <p:blipFill rotWithShape="1">
            <a:blip r:embed="rId4"/>
            <a:srcRect/>
            <a:stretch/>
          </p:blipFill>
          <p:spPr>
            <a:xfrm>
              <a:off x="5240155" y="2019499"/>
              <a:ext cx="1372768" cy="367906"/>
            </a:xfrm>
            <a:prstGeom prst="rect">
              <a:avLst/>
            </a:prstGeom>
          </p:spPr>
        </p:pic>
      </p:grpSp>
      <p:sp>
        <p:nvSpPr>
          <p:cNvPr id="2" name="Title 1">
            <a:extLst>
              <a:ext uri="{FF2B5EF4-FFF2-40B4-BE49-F238E27FC236}">
                <a16:creationId xmlns:a16="http://schemas.microsoft.com/office/drawing/2014/main" id="{180A5BC7-BC08-E3A6-88A3-B3B4553B13F6}"/>
              </a:ext>
            </a:extLst>
          </p:cNvPr>
          <p:cNvSpPr txBox="1">
            <a:spLocks/>
          </p:cNvSpPr>
          <p:nvPr/>
        </p:nvSpPr>
        <p:spPr>
          <a:xfrm>
            <a:off x="301171" y="263526"/>
            <a:ext cx="10515600" cy="739280"/>
          </a:xfrm>
          <a:prstGeom prst="rect">
            <a:avLst/>
          </a:prstGeom>
        </p:spPr>
        <p:txBody>
          <a:bodyPr/>
          <a:lst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dirty="0">
                <a:solidFill>
                  <a:srgbClr val="002060"/>
                </a:solidFill>
              </a:rPr>
              <a:t>Beating heart of Futures Close – DATA!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0F2E2D-C96C-C342-80BA-26987FF927CF}"/>
              </a:ext>
            </a:extLst>
          </p:cNvPr>
          <p:cNvSpPr>
            <a:spLocks noGrp="1"/>
          </p:cNvSpPr>
          <p:nvPr>
            <p:ph type="body" sz="quarter" idx="10"/>
          </p:nvPr>
        </p:nvSpPr>
        <p:spPr>
          <a:xfrm>
            <a:off x="301172" y="1152158"/>
            <a:ext cx="11798735" cy="4553683"/>
          </a:xfrm>
        </p:spPr>
        <p:txBody>
          <a:bodyPr vert="horz" lIns="91440" tIns="45720" rIns="91440" bIns="45720" rtlCol="0" anchor="t">
            <a:normAutofit/>
          </a:bodyPr>
          <a:lstStyle/>
          <a:p>
            <a:pPr marL="457200" indent="-457200" algn="just">
              <a:buFont typeface="Arial" panose="020B0604020202020204" pitchFamily="34" charset="0"/>
              <a:buChar char="•"/>
            </a:pPr>
            <a:r>
              <a:rPr lang="en-GB" sz="2000">
                <a:solidFill>
                  <a:srgbClr val="002060"/>
                </a:solidFill>
                <a:latin typeface="Calibri"/>
                <a:ea typeface="DengXian"/>
                <a:cs typeface="Calibri"/>
              </a:rPr>
              <a:t>Support from</a:t>
            </a:r>
            <a:r>
              <a:rPr lang="en-GB" sz="2000">
                <a:solidFill>
                  <a:srgbClr val="002060"/>
                </a:solidFill>
                <a:effectLst/>
                <a:latin typeface="Calibri"/>
                <a:ea typeface="DengXian"/>
                <a:cs typeface="Calibri"/>
              </a:rPr>
              <a:t> the Heating and Hot Water Industry Council (HHIC) to work with Vaillant Group, Groupe Atlantic, Worcester Bosch and Baxi</a:t>
            </a:r>
            <a:r>
              <a:rPr lang="en-GB" sz="2000">
                <a:solidFill>
                  <a:srgbClr val="002060"/>
                </a:solidFill>
                <a:latin typeface="Calibri"/>
                <a:ea typeface="DengXian"/>
                <a:cs typeface="Calibri"/>
              </a:rPr>
              <a:t>.  </a:t>
            </a:r>
            <a:endParaRPr lang="en-GB" sz="2000">
              <a:solidFill>
                <a:srgbClr val="002060"/>
              </a:solidFill>
              <a:latin typeface="Calibri" panose="020F0502020204030204" pitchFamily="34" charset="0"/>
              <a:ea typeface="DengXian" panose="02010600030101010101" pitchFamily="2" charset="-122"/>
              <a:cs typeface="Calibri" panose="020F0502020204030204" pitchFamily="34" charset="0"/>
            </a:endParaRPr>
          </a:p>
          <a:p>
            <a:pPr marL="457200" indent="-457200" algn="just">
              <a:buFont typeface="Arial" panose="020B0604020202020204" pitchFamily="34" charset="0"/>
              <a:buChar char="•"/>
            </a:pPr>
            <a:r>
              <a:rPr lang="en-GB" sz="2000">
                <a:solidFill>
                  <a:srgbClr val="002060"/>
                </a:solidFill>
                <a:effectLst/>
                <a:latin typeface="Calibri"/>
                <a:ea typeface="DengXian"/>
                <a:cs typeface="Calibri"/>
              </a:rPr>
              <a:t>We aim to utilise Future’s Close to install, commission, test and monitor a series of heating systems within the following properties on Futures Close.</a:t>
            </a:r>
          </a:p>
          <a:p>
            <a:pPr marL="457200" indent="-457200" algn="just">
              <a:buFont typeface="Arial" panose="020B0604020202020204" pitchFamily="34" charset="0"/>
              <a:buChar char="•"/>
            </a:pPr>
            <a:endParaRPr lang="en-US" dirty="0"/>
          </a:p>
          <a:p>
            <a:endParaRPr lang="en-US" dirty="0"/>
          </a:p>
        </p:txBody>
      </p:sp>
      <p:sp>
        <p:nvSpPr>
          <p:cNvPr id="4" name="Title 3">
            <a:extLst>
              <a:ext uri="{FF2B5EF4-FFF2-40B4-BE49-F238E27FC236}">
                <a16:creationId xmlns:a16="http://schemas.microsoft.com/office/drawing/2014/main" id="{E271F244-3F74-0949-B1B1-A95B1F519105}"/>
              </a:ext>
            </a:extLst>
          </p:cNvPr>
          <p:cNvSpPr>
            <a:spLocks noGrp="1"/>
          </p:cNvSpPr>
          <p:nvPr>
            <p:ph type="title"/>
          </p:nvPr>
        </p:nvSpPr>
        <p:spPr>
          <a:xfrm>
            <a:off x="301172" y="82136"/>
            <a:ext cx="10934443" cy="739280"/>
          </a:xfrm>
        </p:spPr>
        <p:txBody>
          <a:bodyPr>
            <a:normAutofit/>
          </a:bodyPr>
          <a:lstStyle/>
          <a:p>
            <a:r>
              <a:rPr lang="en-US" sz="3600" dirty="0"/>
              <a:t>Anchor </a:t>
            </a:r>
            <a:r>
              <a:rPr lang="en-US" sz="3600" dirty="0" err="1"/>
              <a:t>programme</a:t>
            </a:r>
            <a:r>
              <a:rPr lang="en-US" sz="3600" dirty="0"/>
              <a:t> – Cross vector heating analysis</a:t>
            </a:r>
          </a:p>
        </p:txBody>
      </p:sp>
      <p:graphicFrame>
        <p:nvGraphicFramePr>
          <p:cNvPr id="5" name="Table 4">
            <a:extLst>
              <a:ext uri="{FF2B5EF4-FFF2-40B4-BE49-F238E27FC236}">
                <a16:creationId xmlns:a16="http://schemas.microsoft.com/office/drawing/2014/main" id="{CFEF0F99-BF06-4605-47FF-ACD6386BA19C}"/>
              </a:ext>
            </a:extLst>
          </p:cNvPr>
          <p:cNvGraphicFramePr>
            <a:graphicFrameLocks noGrp="1"/>
          </p:cNvGraphicFramePr>
          <p:nvPr>
            <p:extLst>
              <p:ext uri="{D42A27DB-BD31-4B8C-83A1-F6EECF244321}">
                <p14:modId xmlns:p14="http://schemas.microsoft.com/office/powerpoint/2010/main" val="1670774061"/>
              </p:ext>
            </p:extLst>
          </p:nvPr>
        </p:nvGraphicFramePr>
        <p:xfrm>
          <a:off x="605716" y="2819924"/>
          <a:ext cx="10629899" cy="1799105"/>
        </p:xfrm>
        <a:graphic>
          <a:graphicData uri="http://schemas.openxmlformats.org/drawingml/2006/table">
            <a:tbl>
              <a:tblPr firstRow="1" firstCol="1" bandRow="1">
                <a:tableStyleId>{073A0DAA-6AF3-43AB-8588-CEC1D06C72B9}</a:tableStyleId>
              </a:tblPr>
              <a:tblGrid>
                <a:gridCol w="5314465">
                  <a:extLst>
                    <a:ext uri="{9D8B030D-6E8A-4147-A177-3AD203B41FA5}">
                      <a16:colId xmlns:a16="http://schemas.microsoft.com/office/drawing/2014/main" val="617910744"/>
                    </a:ext>
                  </a:extLst>
                </a:gridCol>
                <a:gridCol w="5315434">
                  <a:extLst>
                    <a:ext uri="{9D8B030D-6E8A-4147-A177-3AD203B41FA5}">
                      <a16:colId xmlns:a16="http://schemas.microsoft.com/office/drawing/2014/main" val="1229485999"/>
                    </a:ext>
                  </a:extLst>
                </a:gridCol>
              </a:tblGrid>
              <a:tr h="359821">
                <a:tc>
                  <a:txBody>
                    <a:bodyPr/>
                    <a:lstStyle/>
                    <a:p>
                      <a:pPr>
                        <a:spcBef>
                          <a:spcPts val="200"/>
                        </a:spcBef>
                        <a:spcAft>
                          <a:spcPts val="200"/>
                        </a:spcAft>
                      </a:pPr>
                      <a:r>
                        <a:rPr lang="en-GB" sz="1800">
                          <a:effectLst/>
                        </a:rPr>
                        <a:t>Partner </a:t>
                      </a:r>
                      <a:endParaRPr lang="en-GB" sz="18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a:spcBef>
                          <a:spcPts val="200"/>
                        </a:spcBef>
                        <a:spcAft>
                          <a:spcPts val="200"/>
                        </a:spcAft>
                      </a:pPr>
                      <a:r>
                        <a:rPr lang="en-GB" sz="1800" dirty="0">
                          <a:effectLst/>
                        </a:rPr>
                        <a:t>Property</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82593282"/>
                  </a:ext>
                </a:extLst>
              </a:tr>
              <a:tr h="359821">
                <a:tc>
                  <a:txBody>
                    <a:bodyPr/>
                    <a:lstStyle/>
                    <a:p>
                      <a:pPr>
                        <a:spcBef>
                          <a:spcPts val="200"/>
                        </a:spcBef>
                        <a:spcAft>
                          <a:spcPts val="200"/>
                        </a:spcAft>
                      </a:pPr>
                      <a:r>
                        <a:rPr lang="en-GB" sz="1800" dirty="0">
                          <a:effectLst/>
                        </a:rPr>
                        <a:t>Vaillant Group</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a:spcBef>
                          <a:spcPts val="200"/>
                        </a:spcBef>
                        <a:spcAft>
                          <a:spcPts val="200"/>
                        </a:spcAft>
                      </a:pPr>
                      <a:r>
                        <a:rPr lang="en-GB" sz="1800" dirty="0">
                          <a:effectLst/>
                        </a:rPr>
                        <a:t>1900s Terraces x3</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4148869642"/>
                  </a:ext>
                </a:extLst>
              </a:tr>
              <a:tr h="359821">
                <a:tc>
                  <a:txBody>
                    <a:bodyPr/>
                    <a:lstStyle/>
                    <a:p>
                      <a:pPr>
                        <a:spcBef>
                          <a:spcPts val="200"/>
                        </a:spcBef>
                        <a:spcAft>
                          <a:spcPts val="200"/>
                        </a:spcAft>
                      </a:pPr>
                      <a:r>
                        <a:rPr lang="en-GB" sz="1800" dirty="0">
                          <a:effectLst/>
                        </a:rPr>
                        <a:t>Groupe Atlantic </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a:spcBef>
                          <a:spcPts val="200"/>
                        </a:spcBef>
                        <a:spcAft>
                          <a:spcPts val="200"/>
                        </a:spcAft>
                      </a:pPr>
                      <a:r>
                        <a:rPr lang="en-GB" sz="1800" dirty="0">
                          <a:effectLst/>
                          <a:latin typeface="Calibri" panose="020F0502020204030204" pitchFamily="34" charset="0"/>
                          <a:ea typeface="DengXian" panose="02010600030101010101" pitchFamily="2" charset="-122"/>
                          <a:cs typeface="Arial" panose="020B0604020202020204" pitchFamily="34" charset="0"/>
                        </a:rPr>
                        <a:t>1970s Flats</a:t>
                      </a:r>
                    </a:p>
                  </a:txBody>
                  <a:tcPr marL="68580" marR="68580" marT="0" marB="0"/>
                </a:tc>
                <a:extLst>
                  <a:ext uri="{0D108BD9-81ED-4DB2-BD59-A6C34878D82A}">
                    <a16:rowId xmlns:a16="http://schemas.microsoft.com/office/drawing/2014/main" val="547207212"/>
                  </a:ext>
                </a:extLst>
              </a:tr>
              <a:tr h="359821">
                <a:tc>
                  <a:txBody>
                    <a:bodyPr/>
                    <a:lstStyle/>
                    <a:p>
                      <a:pPr>
                        <a:spcBef>
                          <a:spcPts val="200"/>
                        </a:spcBef>
                        <a:spcAft>
                          <a:spcPts val="200"/>
                        </a:spcAft>
                      </a:pPr>
                      <a:r>
                        <a:rPr lang="en-GB" sz="1800">
                          <a:effectLst/>
                        </a:rPr>
                        <a:t>Worcester Bosch</a:t>
                      </a:r>
                      <a:endParaRPr lang="en-GB" sz="18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a:spcBef>
                          <a:spcPts val="200"/>
                        </a:spcBef>
                        <a:spcAft>
                          <a:spcPts val="200"/>
                        </a:spcAft>
                      </a:pPr>
                      <a:r>
                        <a:rPr lang="en-GB" sz="1800" dirty="0">
                          <a:effectLst/>
                        </a:rPr>
                        <a:t>1990s Detached / 1950s Bungalow</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465927406"/>
                  </a:ext>
                </a:extLst>
              </a:tr>
              <a:tr h="359821">
                <a:tc>
                  <a:txBody>
                    <a:bodyPr/>
                    <a:lstStyle/>
                    <a:p>
                      <a:pPr>
                        <a:spcBef>
                          <a:spcPts val="200"/>
                        </a:spcBef>
                        <a:spcAft>
                          <a:spcPts val="200"/>
                        </a:spcAft>
                      </a:pPr>
                      <a:r>
                        <a:rPr lang="en-GB" sz="1800" dirty="0" err="1">
                          <a:effectLst/>
                        </a:rPr>
                        <a:t>Baxi</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a:spcBef>
                          <a:spcPts val="200"/>
                        </a:spcBef>
                        <a:spcAft>
                          <a:spcPts val="200"/>
                        </a:spcAft>
                      </a:pPr>
                      <a:r>
                        <a:rPr lang="en-GB" sz="1800" dirty="0">
                          <a:effectLst/>
                        </a:rPr>
                        <a:t>1930s Semi-Detached x2</a:t>
                      </a:r>
                      <a:endParaRPr lang="en-GB" sz="18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015180137"/>
                  </a:ext>
                </a:extLst>
              </a:tr>
            </a:tbl>
          </a:graphicData>
        </a:graphic>
      </p:graphicFrame>
      <p:sp>
        <p:nvSpPr>
          <p:cNvPr id="7" name="TextBox 6">
            <a:extLst>
              <a:ext uri="{FF2B5EF4-FFF2-40B4-BE49-F238E27FC236}">
                <a16:creationId xmlns:a16="http://schemas.microsoft.com/office/drawing/2014/main" id="{DA5230D3-C0B8-FBB1-7971-5693DB15D8EB}"/>
              </a:ext>
            </a:extLst>
          </p:cNvPr>
          <p:cNvSpPr txBox="1"/>
          <p:nvPr/>
        </p:nvSpPr>
        <p:spPr>
          <a:xfrm>
            <a:off x="243155" y="4949772"/>
            <a:ext cx="10781016" cy="101566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sz="2000">
                <a:solidFill>
                  <a:srgbClr val="002060"/>
                </a:solidFill>
                <a:latin typeface="Calibri"/>
                <a:ea typeface="Calibri"/>
                <a:cs typeface="Calibri"/>
              </a:rPr>
              <a:t>A series of test regimes will be conducted over a 2-year period commencing with Natural Gas Combi’s / System Boilers.  </a:t>
            </a:r>
            <a:endParaRPr lang="en-GB" sz="2000">
              <a:solidFill>
                <a:srgbClr val="002060"/>
              </a:solidFill>
              <a:latin typeface="Calibri" panose="020F0502020204030204" pitchFamily="34" charset="0"/>
              <a:ea typeface="Calibri"/>
              <a:cs typeface="Calibri"/>
            </a:endParaRPr>
          </a:p>
          <a:p>
            <a:pPr marL="285750" indent="-285750">
              <a:buFont typeface="Arial" panose="020B0604020202020204" pitchFamily="34" charset="0"/>
              <a:buChar char="•"/>
            </a:pPr>
            <a:r>
              <a:rPr lang="en-GB" sz="2000">
                <a:solidFill>
                  <a:srgbClr val="002060"/>
                </a:solidFill>
                <a:latin typeface="Calibri"/>
                <a:ea typeface="Calibri"/>
                <a:cs typeface="Calibri"/>
              </a:rPr>
              <a:t>Post benchmarking,  i</a:t>
            </a:r>
            <a:r>
              <a:rPr lang="en-GB" sz="2000" b="0" i="0">
                <a:solidFill>
                  <a:srgbClr val="002060"/>
                </a:solidFill>
                <a:effectLst/>
                <a:latin typeface="Calibri"/>
                <a:ea typeface="Calibri"/>
                <a:cs typeface="Calibri"/>
              </a:rPr>
              <a:t>ntroduce modulating controls, different </a:t>
            </a:r>
            <a:r>
              <a:rPr lang="en-GB" sz="2000">
                <a:solidFill>
                  <a:srgbClr val="002060"/>
                </a:solidFill>
                <a:latin typeface="Calibri"/>
                <a:ea typeface="Calibri"/>
                <a:cs typeface="Calibri"/>
              </a:rPr>
              <a:t>heating </a:t>
            </a:r>
            <a:r>
              <a:rPr lang="en-GB" sz="2000" b="0" i="0">
                <a:solidFill>
                  <a:srgbClr val="002060"/>
                </a:solidFill>
                <a:effectLst/>
                <a:latin typeface="Calibri"/>
                <a:ea typeface="Calibri"/>
                <a:cs typeface="Calibri"/>
              </a:rPr>
              <a:t>systems and re-evaluate</a:t>
            </a:r>
            <a:endParaRPr lang="en-GB" sz="2000">
              <a:solidFill>
                <a:srgbClr val="002060"/>
              </a:solidFill>
              <a:latin typeface="Calibri"/>
              <a:ea typeface="Calibri"/>
              <a:cs typeface="Calibri"/>
            </a:endParaRPr>
          </a:p>
        </p:txBody>
      </p:sp>
    </p:spTree>
    <p:extLst>
      <p:ext uri="{BB962C8B-B14F-4D97-AF65-F5344CB8AC3E}">
        <p14:creationId xmlns:p14="http://schemas.microsoft.com/office/powerpoint/2010/main" val="3543398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B4F56B-4E05-14B7-C4A2-BC299D1CC476}"/>
              </a:ext>
            </a:extLst>
          </p:cNvPr>
          <p:cNvSpPr>
            <a:spLocks noGrp="1"/>
          </p:cNvSpPr>
          <p:nvPr>
            <p:ph type="title"/>
          </p:nvPr>
        </p:nvSpPr>
        <p:spPr/>
        <p:txBody>
          <a:bodyPr/>
          <a:lstStyle/>
          <a:p>
            <a:r>
              <a:rPr lang="en-GB"/>
              <a:t>Our North Star…</a:t>
            </a:r>
            <a:endParaRPr lang="en-GB" dirty="0"/>
          </a:p>
        </p:txBody>
      </p:sp>
      <p:sp>
        <p:nvSpPr>
          <p:cNvPr id="4" name="TextBox 3">
            <a:extLst>
              <a:ext uri="{FF2B5EF4-FFF2-40B4-BE49-F238E27FC236}">
                <a16:creationId xmlns:a16="http://schemas.microsoft.com/office/drawing/2014/main" id="{1D17A662-735B-B156-0A12-9D56F18598DC}"/>
              </a:ext>
            </a:extLst>
          </p:cNvPr>
          <p:cNvSpPr txBox="1"/>
          <p:nvPr/>
        </p:nvSpPr>
        <p:spPr>
          <a:xfrm>
            <a:off x="491088" y="1198373"/>
            <a:ext cx="11209823" cy="4893647"/>
          </a:xfrm>
          <a:prstGeom prst="rect">
            <a:avLst/>
          </a:prstGeom>
          <a:noFill/>
        </p:spPr>
        <p:txBody>
          <a:bodyPr wrap="square" lIns="91440" tIns="45720" rIns="91440" bIns="45720" rtlCol="0" anchor="t">
            <a:spAutoFit/>
          </a:bodyPr>
          <a:lstStyle/>
          <a:p>
            <a:r>
              <a:rPr lang="en-GB" sz="2400">
                <a:solidFill>
                  <a:srgbClr val="002060"/>
                </a:solidFill>
              </a:rPr>
              <a:t>Futures Close -  Creates:</a:t>
            </a:r>
          </a:p>
          <a:p>
            <a:endParaRPr lang="en-GB" sz="2400">
              <a:solidFill>
                <a:srgbClr val="002060"/>
              </a:solidFill>
            </a:endParaRPr>
          </a:p>
          <a:p>
            <a:pPr marL="457200" indent="-457200">
              <a:buFont typeface="Arial" panose="020B0604020202020204" pitchFamily="34" charset="0"/>
              <a:buChar char="•"/>
            </a:pPr>
            <a:r>
              <a:rPr lang="en-GB" sz="2400">
                <a:solidFill>
                  <a:srgbClr val="002060"/>
                </a:solidFill>
              </a:rPr>
              <a:t>A unique national net zero research and development asset</a:t>
            </a:r>
            <a:endParaRPr lang="en-GB" sz="2400">
              <a:solidFill>
                <a:srgbClr val="002060"/>
              </a:solidFill>
              <a:ea typeface="Calibri"/>
              <a:cs typeface="Calibri"/>
            </a:endParaRPr>
          </a:p>
          <a:p>
            <a:pPr marL="457200" indent="-457200">
              <a:buFont typeface="Arial" panose="020B0604020202020204" pitchFamily="34" charset="0"/>
              <a:buChar char="•"/>
            </a:pPr>
            <a:r>
              <a:rPr lang="en-GB" sz="2400">
                <a:solidFill>
                  <a:srgbClr val="002060"/>
                </a:solidFill>
              </a:rPr>
              <a:t>a thriving research and development ecosystem.</a:t>
            </a:r>
            <a:endParaRPr lang="en-GB" sz="2400">
              <a:solidFill>
                <a:srgbClr val="002060"/>
              </a:solidFill>
              <a:ea typeface="Calibri"/>
              <a:cs typeface="Calibri"/>
            </a:endParaRPr>
          </a:p>
          <a:p>
            <a:pPr marL="457200" indent="-457200">
              <a:buFont typeface="Arial" panose="020B0604020202020204" pitchFamily="34" charset="0"/>
              <a:buChar char="•"/>
            </a:pPr>
            <a:r>
              <a:rPr lang="en-GB" sz="2400">
                <a:solidFill>
                  <a:srgbClr val="002060"/>
                </a:solidFill>
              </a:rPr>
              <a:t>an environment to test, fail, refine before roll out on real homes.</a:t>
            </a:r>
            <a:endParaRPr lang="en-GB" sz="2400">
              <a:solidFill>
                <a:srgbClr val="002060"/>
              </a:solidFill>
              <a:ea typeface="Calibri"/>
              <a:cs typeface="Calibri"/>
            </a:endParaRPr>
          </a:p>
          <a:p>
            <a:pPr marL="457200" indent="-457200">
              <a:buFont typeface="Arial" panose="020B0604020202020204" pitchFamily="34" charset="0"/>
              <a:buChar char="•"/>
            </a:pPr>
            <a:r>
              <a:rPr lang="en-GB" sz="2400">
                <a:solidFill>
                  <a:srgbClr val="002060"/>
                </a:solidFill>
              </a:rPr>
              <a:t>an open engagement space to improve understanding of the net zero transition.</a:t>
            </a:r>
            <a:endParaRPr lang="en-GB" sz="2400">
              <a:solidFill>
                <a:srgbClr val="002060"/>
              </a:solidFill>
              <a:ea typeface="Calibri"/>
              <a:cs typeface="Calibri"/>
            </a:endParaRPr>
          </a:p>
          <a:p>
            <a:pPr marL="457200" indent="-457200">
              <a:buFont typeface="Arial" panose="020B0604020202020204" pitchFamily="34" charset="0"/>
              <a:buChar char="•"/>
            </a:pPr>
            <a:r>
              <a:rPr lang="en-GB" sz="2400">
                <a:solidFill>
                  <a:srgbClr val="002060"/>
                </a:solidFill>
              </a:rPr>
              <a:t>long-term partnerships with industry, academia and wider community.</a:t>
            </a:r>
            <a:endParaRPr lang="en-GB" sz="2400">
              <a:solidFill>
                <a:srgbClr val="002060"/>
              </a:solidFill>
              <a:cs typeface="Calibri"/>
            </a:endParaRPr>
          </a:p>
          <a:p>
            <a:pPr marL="457200" indent="-457200">
              <a:buFont typeface="Arial" panose="020B0604020202020204" pitchFamily="34" charset="0"/>
              <a:buChar char="•"/>
            </a:pPr>
            <a:endParaRPr lang="en-GB" sz="2400">
              <a:solidFill>
                <a:srgbClr val="002060"/>
              </a:solidFill>
            </a:endParaRPr>
          </a:p>
          <a:p>
            <a:r>
              <a:rPr lang="en-GB" sz="2400">
                <a:solidFill>
                  <a:srgbClr val="002060"/>
                </a:solidFill>
              </a:rPr>
              <a:t>Futures Close - Generates:</a:t>
            </a:r>
            <a:endParaRPr lang="en-GB" sz="2400">
              <a:solidFill>
                <a:srgbClr val="002060"/>
              </a:solidFill>
              <a:ea typeface="Calibri"/>
              <a:cs typeface="Calibri"/>
            </a:endParaRPr>
          </a:p>
          <a:p>
            <a:pPr marL="457200" indent="-457200">
              <a:buFont typeface="Arial" panose="020B0604020202020204" pitchFamily="34" charset="0"/>
              <a:buChar char="•"/>
            </a:pPr>
            <a:r>
              <a:rPr lang="en-GB" sz="2400">
                <a:solidFill>
                  <a:srgbClr val="002060"/>
                </a:solidFill>
              </a:rPr>
              <a:t>Open data and intelligence to inform future decarbonisation of UK housing stock.</a:t>
            </a:r>
            <a:endParaRPr lang="en-GB" sz="2400">
              <a:solidFill>
                <a:srgbClr val="002060"/>
              </a:solidFill>
              <a:ea typeface="Calibri"/>
              <a:cs typeface="Calibri"/>
            </a:endParaRPr>
          </a:p>
          <a:p>
            <a:endParaRPr lang="en-GB" sz="2400">
              <a:solidFill>
                <a:srgbClr val="002060"/>
              </a:solidFill>
            </a:endParaRPr>
          </a:p>
          <a:p>
            <a:endParaRPr lang="en-GB" sz="2400">
              <a:solidFill>
                <a:srgbClr val="002060"/>
              </a:solidFill>
            </a:endParaRPr>
          </a:p>
          <a:p>
            <a:endParaRPr lang="en-GB" sz="2400" dirty="0">
              <a:solidFill>
                <a:srgbClr val="002060"/>
              </a:solidFill>
            </a:endParaRPr>
          </a:p>
        </p:txBody>
      </p:sp>
      <p:pic>
        <p:nvPicPr>
          <p:cNvPr id="2" name="Picture 2">
            <a:extLst>
              <a:ext uri="{FF2B5EF4-FFF2-40B4-BE49-F238E27FC236}">
                <a16:creationId xmlns:a16="http://schemas.microsoft.com/office/drawing/2014/main" id="{AC2F24CA-0CE6-02B1-11C2-A0AF6047CDA4}"/>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5730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342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7B89532-F182-A813-5321-9F81CA2512CE}"/>
              </a:ext>
            </a:extLst>
          </p:cNvPr>
          <p:cNvSpPr>
            <a:spLocks noGrp="1"/>
          </p:cNvSpPr>
          <p:nvPr>
            <p:ph type="pic" sz="quarter" idx="12"/>
          </p:nvPr>
        </p:nvSpPr>
        <p:spPr>
          <a:xfrm>
            <a:off x="-6722" y="-37226"/>
            <a:ext cx="12192860" cy="5423874"/>
          </a:xfrm>
        </p:spPr>
      </p:sp>
      <p:sp>
        <p:nvSpPr>
          <p:cNvPr id="5" name="Title 4">
            <a:extLst>
              <a:ext uri="{FF2B5EF4-FFF2-40B4-BE49-F238E27FC236}">
                <a16:creationId xmlns:a16="http://schemas.microsoft.com/office/drawing/2014/main" id="{EAF366F8-CD5F-636E-A643-3B0CF43D9867}"/>
              </a:ext>
            </a:extLst>
          </p:cNvPr>
          <p:cNvSpPr>
            <a:spLocks noGrp="1"/>
          </p:cNvSpPr>
          <p:nvPr>
            <p:ph type="title"/>
          </p:nvPr>
        </p:nvSpPr>
        <p:spPr>
          <a:xfrm>
            <a:off x="593725" y="1733387"/>
            <a:ext cx="8695932" cy="1711631"/>
          </a:xfrm>
        </p:spPr>
        <p:txBody>
          <a:bodyPr>
            <a:normAutofit fontScale="90000"/>
          </a:bodyPr>
          <a:lstStyle/>
          <a:p>
            <a:r>
              <a:rPr lang="en-GB" sz="9600" dirty="0">
                <a:solidFill>
                  <a:schemeClr val="bg1"/>
                </a:solidFill>
              </a:rPr>
              <a:t>Thank you</a:t>
            </a:r>
            <a:br>
              <a:rPr lang="en-GB" sz="9600" dirty="0">
                <a:solidFill>
                  <a:schemeClr val="bg1"/>
                </a:solidFill>
              </a:rPr>
            </a:br>
            <a:br>
              <a:rPr lang="en-GB" sz="9600" dirty="0">
                <a:solidFill>
                  <a:schemeClr val="bg1"/>
                </a:solidFill>
              </a:rPr>
            </a:br>
            <a:r>
              <a:rPr lang="en-GB" dirty="0">
                <a:solidFill>
                  <a:schemeClr val="bg1"/>
                </a:solidFill>
              </a:rPr>
              <a:t>Enquiries:</a:t>
            </a:r>
            <a:br>
              <a:rPr lang="en-GB" sz="9600" dirty="0">
                <a:solidFill>
                  <a:schemeClr val="bg1"/>
                </a:solidFill>
              </a:rPr>
            </a:br>
            <a:r>
              <a:rPr lang="en-GB" dirty="0">
                <a:solidFill>
                  <a:schemeClr val="bg1"/>
                </a:solidFill>
              </a:rPr>
              <a:t>futuresclose@northerngas.co.uk</a:t>
            </a:r>
            <a:endParaRPr lang="en-GB" sz="9600" dirty="0">
              <a:solidFill>
                <a:schemeClr val="bg1"/>
              </a:solidFill>
            </a:endParaRPr>
          </a:p>
        </p:txBody>
      </p:sp>
      <p:sp>
        <p:nvSpPr>
          <p:cNvPr id="2" name="Title 4">
            <a:extLst>
              <a:ext uri="{FF2B5EF4-FFF2-40B4-BE49-F238E27FC236}">
                <a16:creationId xmlns:a16="http://schemas.microsoft.com/office/drawing/2014/main" id="{97DCCBA5-7627-92FC-D4E3-D5A51F48F11F}"/>
              </a:ext>
            </a:extLst>
          </p:cNvPr>
          <p:cNvSpPr txBox="1">
            <a:spLocks/>
          </p:cNvSpPr>
          <p:nvPr/>
        </p:nvSpPr>
        <p:spPr>
          <a:xfrm>
            <a:off x="593725" y="4903607"/>
            <a:ext cx="8695932" cy="1711631"/>
          </a:xfrm>
          <a:prstGeom prst="rect">
            <a:avLst/>
          </a:prstGeom>
          <a:noFill/>
        </p:spPr>
        <p:txBody>
          <a:bodyPr vert="horz" lIns="91440" tIns="45720" rIns="91440" bIns="45720" rtlCol="0" anchor="ctr">
            <a:normAutofit/>
          </a:bodyPr>
          <a:lstStyle>
            <a:lvl1pPr algn="l" defTabSz="914377"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5400">
                <a:solidFill>
                  <a:srgbClr val="002060"/>
                </a:solidFill>
              </a:rPr>
              <a:t>Questions and discussion </a:t>
            </a:r>
          </a:p>
        </p:txBody>
      </p:sp>
    </p:spTree>
    <p:extLst>
      <p:ext uri="{BB962C8B-B14F-4D97-AF65-F5344CB8AC3E}">
        <p14:creationId xmlns:p14="http://schemas.microsoft.com/office/powerpoint/2010/main" val="356784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 Placeholder 1">
            <a:extLst>
              <a:ext uri="{FF2B5EF4-FFF2-40B4-BE49-F238E27FC236}">
                <a16:creationId xmlns:a16="http://schemas.microsoft.com/office/drawing/2014/main" id="{5C25942E-7E2D-4A32-A9BC-EECF608D5214}"/>
              </a:ext>
            </a:extLst>
          </p:cNvPr>
          <p:cNvSpPr txBox="1">
            <a:spLocks/>
          </p:cNvSpPr>
          <p:nvPr/>
        </p:nvSpPr>
        <p:spPr>
          <a:xfrm>
            <a:off x="177842" y="1133686"/>
            <a:ext cx="5783443" cy="5292841"/>
          </a:xfrm>
          <a:prstGeom prst="roundRect">
            <a:avLst/>
          </a:prstGeom>
          <a:solidFill>
            <a:schemeClr val="tx2"/>
          </a:solidFill>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fontScale="85000" lnSpcReduction="20000"/>
          </a:bodyPr>
          <a:lst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accent3"/>
                </a:solidFill>
                <a:latin typeface="+mn-lt"/>
                <a:ea typeface="+mn-ea"/>
                <a:cs typeface="+mn-cs"/>
              </a:defRPr>
            </a:lvl1pPr>
            <a:lvl2pPr marL="800080" indent="-342891" algn="l" defTabSz="914377" rtl="0" eaLnBrk="1" latinLnBrk="0" hangingPunct="1">
              <a:lnSpc>
                <a:spcPct val="90000"/>
              </a:lnSpc>
              <a:spcBef>
                <a:spcPts val="500"/>
              </a:spcBef>
              <a:buSzPct val="60000"/>
              <a:buFontTx/>
              <a:buBlip>
                <a:blip r:embed="rId3"/>
              </a:buBlip>
              <a:defRPr sz="2400" kern="1200">
                <a:solidFill>
                  <a:schemeClr val="accent3"/>
                </a:solidFill>
                <a:latin typeface="+mn-lt"/>
                <a:ea typeface="+mn-ea"/>
                <a:cs typeface="+mn-cs"/>
              </a:defRPr>
            </a:lvl2pPr>
            <a:lvl3pPr marL="1142971" indent="-228594" algn="l" defTabSz="914377" rtl="0" eaLnBrk="1" latinLnBrk="0" hangingPunct="1">
              <a:lnSpc>
                <a:spcPct val="90000"/>
              </a:lnSpc>
              <a:spcBef>
                <a:spcPts val="500"/>
              </a:spcBef>
              <a:buSzPct val="60000"/>
              <a:buFontTx/>
              <a:buBlip>
                <a:blip r:embed="rId3"/>
              </a:buBlip>
              <a:defRPr sz="2000" kern="1200">
                <a:solidFill>
                  <a:schemeClr val="accent3"/>
                </a:solidFill>
                <a:latin typeface="+mn-lt"/>
                <a:ea typeface="+mn-ea"/>
                <a:cs typeface="+mn-cs"/>
              </a:defRPr>
            </a:lvl3pPr>
            <a:lvl4pPr marL="1600160" indent="-228594" algn="l" defTabSz="914377" rtl="0" eaLnBrk="1" latinLnBrk="0" hangingPunct="1">
              <a:lnSpc>
                <a:spcPct val="90000"/>
              </a:lnSpc>
              <a:spcBef>
                <a:spcPts val="500"/>
              </a:spcBef>
              <a:buSzPct val="60000"/>
              <a:buFontTx/>
              <a:buBlip>
                <a:blip r:embed="rId3"/>
              </a:buBlip>
              <a:defRPr sz="1800" kern="1200">
                <a:solidFill>
                  <a:schemeClr val="accent3"/>
                </a:solidFill>
                <a:latin typeface="+mn-lt"/>
                <a:ea typeface="+mn-ea"/>
                <a:cs typeface="+mn-cs"/>
              </a:defRPr>
            </a:lvl4pPr>
            <a:lvl5pPr marL="2057349" indent="-228594" algn="l" defTabSz="914377" rtl="0" eaLnBrk="1" latinLnBrk="0" hangingPunct="1">
              <a:lnSpc>
                <a:spcPct val="90000"/>
              </a:lnSpc>
              <a:spcBef>
                <a:spcPts val="500"/>
              </a:spcBef>
              <a:buSzPct val="60000"/>
              <a:buFontTx/>
              <a:buBlip>
                <a:blip r:embed="rId3"/>
              </a:buBlip>
              <a:defRPr sz="1800" kern="1200">
                <a:solidFill>
                  <a:schemeClr val="accent3"/>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FFFFFF"/>
                </a:solidFill>
                <a:effectLst/>
                <a:uLnTx/>
                <a:uFillTx/>
                <a:latin typeface="Calibri" panose="020F0502020204030204"/>
                <a:ea typeface="+mn-ea"/>
                <a:cs typeface="+mn-cs"/>
              </a:rPr>
              <a:t>We are the </a:t>
            </a:r>
            <a:r>
              <a:rPr kumimoji="0" lang="en-GB" sz="2800" b="1" i="0" u="sng" strike="noStrike" kern="1200" cap="none" spc="0" normalizeH="0" baseline="0" noProof="0">
                <a:ln>
                  <a:noFill/>
                </a:ln>
                <a:solidFill>
                  <a:srgbClr val="FFFFFF"/>
                </a:solidFill>
                <a:effectLst/>
                <a:uLnTx/>
                <a:uFillTx/>
                <a:latin typeface="Calibri" panose="020F0502020204030204"/>
                <a:ea typeface="+mn-ea"/>
                <a:cs typeface="+mn-cs"/>
              </a:rPr>
              <a:t>gas distribution network </a:t>
            </a:r>
            <a:r>
              <a:rPr kumimoji="0" lang="en-GB" sz="2800" b="0" i="0" u="none" strike="noStrike" kern="1200" cap="none" spc="0" normalizeH="0" baseline="0" noProof="0">
                <a:ln>
                  <a:noFill/>
                </a:ln>
                <a:solidFill>
                  <a:srgbClr val="FFFFFF"/>
                </a:solidFill>
                <a:effectLst/>
                <a:uLnTx/>
                <a:uFillTx/>
                <a:latin typeface="Calibri" panose="020F0502020204030204"/>
                <a:ea typeface="+mn-ea"/>
                <a:cs typeface="+mn-cs"/>
              </a:rPr>
              <a:t>across the North of England, including Yorkshire, Northern Cumbria and the North-East.</a:t>
            </a: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a:ln>
                  <a:noFill/>
                </a:ln>
                <a:solidFill>
                  <a:srgbClr val="FFFFFF"/>
                </a:solidFill>
                <a:effectLst/>
                <a:uLnTx/>
                <a:uFillTx/>
                <a:latin typeface="Calibri" panose="020F0502020204030204"/>
                <a:ea typeface="+mn-ea"/>
                <a:cs typeface="+mn-cs"/>
              </a:rPr>
              <a:t> </a:t>
            </a: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We own and look after 37,000km of gas pipe, just in the North of England.</a:t>
            </a: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rPr>
              <a:t>We provide energy for cooking, hot water and heating to 2.7 million people throughout our network.</a:t>
            </a: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914377" rtl="0" eaLnBrk="1" fontAlgn="auto" latinLnBrk="0" hangingPunct="1">
              <a:lnSpc>
                <a:spcPct val="12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615F6E29-B511-4E5E-8298-1F288E3AF1B5}"/>
              </a:ext>
            </a:extLst>
          </p:cNvPr>
          <p:cNvSpPr>
            <a:spLocks noGrp="1"/>
          </p:cNvSpPr>
          <p:nvPr>
            <p:ph type="title"/>
          </p:nvPr>
        </p:nvSpPr>
        <p:spPr>
          <a:xfrm>
            <a:off x="402333" y="152465"/>
            <a:ext cx="6348466" cy="739280"/>
          </a:xfrm>
        </p:spPr>
        <p:txBody>
          <a:bodyPr>
            <a:normAutofit/>
          </a:bodyPr>
          <a:lstStyle/>
          <a:p>
            <a:r>
              <a:rPr lang="en-US" sz="4400" b="0" dirty="0">
                <a:solidFill>
                  <a:schemeClr val="tx2"/>
                </a:solidFill>
              </a:rPr>
              <a:t>Who</a:t>
            </a:r>
            <a:r>
              <a:rPr lang="en-US" sz="4400" dirty="0">
                <a:solidFill>
                  <a:schemeClr val="tx2"/>
                </a:solidFill>
              </a:rPr>
              <a:t> </a:t>
            </a:r>
            <a:r>
              <a:rPr lang="en-US" sz="4400" b="0" dirty="0">
                <a:solidFill>
                  <a:schemeClr val="tx2"/>
                </a:solidFill>
              </a:rPr>
              <a:t>we are</a:t>
            </a:r>
            <a:endParaRPr lang="en-GB" dirty="0"/>
          </a:p>
        </p:txBody>
      </p:sp>
      <p:grpSp>
        <p:nvGrpSpPr>
          <p:cNvPr id="2" name="Group 1">
            <a:extLst>
              <a:ext uri="{FF2B5EF4-FFF2-40B4-BE49-F238E27FC236}">
                <a16:creationId xmlns:a16="http://schemas.microsoft.com/office/drawing/2014/main" id="{DC7136BD-95E2-F91A-3652-1A2A20602BF5}"/>
              </a:ext>
            </a:extLst>
          </p:cNvPr>
          <p:cNvGrpSpPr/>
          <p:nvPr/>
        </p:nvGrpSpPr>
        <p:grpSpPr>
          <a:xfrm>
            <a:off x="5839389" y="263526"/>
            <a:ext cx="5783443" cy="6858000"/>
            <a:chOff x="5839389" y="263526"/>
            <a:chExt cx="5783443" cy="6858000"/>
          </a:xfrm>
        </p:grpSpPr>
        <p:pic>
          <p:nvPicPr>
            <p:cNvPr id="5" name="GDN map">
              <a:extLst>
                <a:ext uri="{FF2B5EF4-FFF2-40B4-BE49-F238E27FC236}">
                  <a16:creationId xmlns:a16="http://schemas.microsoft.com/office/drawing/2014/main" id="{3489D084-A26A-457E-8EC6-DE5325D73A3B}"/>
                </a:ext>
              </a:extLst>
            </p:cNvPr>
            <p:cNvPicPr>
              <a:picLocks noChangeAspect="1"/>
            </p:cNvPicPr>
            <p:nvPr/>
          </p:nvPicPr>
          <p:blipFill>
            <a:blip r:embed="rId4"/>
            <a:stretch>
              <a:fillRect/>
            </a:stretch>
          </p:blipFill>
          <p:spPr>
            <a:xfrm>
              <a:off x="5839389" y="263526"/>
              <a:ext cx="5783443" cy="6858000"/>
            </a:xfrm>
            <a:prstGeom prst="rect">
              <a:avLst/>
            </a:prstGeom>
          </p:spPr>
        </p:pic>
        <p:sp>
          <p:nvSpPr>
            <p:cNvPr id="6" name="Oval 5">
              <a:extLst>
                <a:ext uri="{FF2B5EF4-FFF2-40B4-BE49-F238E27FC236}">
                  <a16:creationId xmlns:a16="http://schemas.microsoft.com/office/drawing/2014/main" id="{67E54471-D4B5-4C64-BB84-6DBF9464889F}"/>
                </a:ext>
              </a:extLst>
            </p:cNvPr>
            <p:cNvSpPr/>
            <p:nvPr/>
          </p:nvSpPr>
          <p:spPr>
            <a:xfrm>
              <a:off x="8312087" y="2771637"/>
              <a:ext cx="1571050" cy="1571050"/>
            </a:xfrm>
            <a:prstGeom prst="ellipse">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685"/>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5839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3">
                                            <p:bg/>
                                          </p:spTgt>
                                        </p:tgtEl>
                                        <p:attrNameLst>
                                          <p:attrName>style.visibility</p:attrName>
                                        </p:attrNameLst>
                                      </p:cBhvr>
                                      <p:to>
                                        <p:strVal val="visible"/>
                                      </p:to>
                                    </p:set>
                                    <p:anim calcmode="lin" valueType="num">
                                      <p:cBhvr additive="base">
                                        <p:cTn id="7" dur="500" fill="hold"/>
                                        <p:tgtEl>
                                          <p:spTgt spid="8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8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
                                            <p:txEl>
                                              <p:pRg st="0" end="0"/>
                                            </p:txEl>
                                          </p:spTgt>
                                        </p:tgtEl>
                                        <p:attrNameLst>
                                          <p:attrName>style.visibility</p:attrName>
                                        </p:attrNameLst>
                                      </p:cBhvr>
                                      <p:to>
                                        <p:strVal val="visible"/>
                                      </p:to>
                                    </p:set>
                                    <p:anim calcmode="lin" valueType="num">
                                      <p:cBhvr additive="base">
                                        <p:cTn id="13" dur="500" fill="hold"/>
                                        <p:tgtEl>
                                          <p:spTgt spid="8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
                                            <p:txEl>
                                              <p:pRg st="1" end="1"/>
                                            </p:txEl>
                                          </p:spTgt>
                                        </p:tgtEl>
                                        <p:attrNameLst>
                                          <p:attrName>style.visibility</p:attrName>
                                        </p:attrNameLst>
                                      </p:cBhvr>
                                      <p:to>
                                        <p:strVal val="visible"/>
                                      </p:to>
                                    </p:set>
                                    <p:anim calcmode="lin" valueType="num">
                                      <p:cBhvr additive="base">
                                        <p:cTn id="19" dur="500" fill="hold"/>
                                        <p:tgtEl>
                                          <p:spTgt spid="8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3">
                                            <p:txEl>
                                              <p:pRg st="2" end="2"/>
                                            </p:txEl>
                                          </p:spTgt>
                                        </p:tgtEl>
                                        <p:attrNameLst>
                                          <p:attrName>style.visibility</p:attrName>
                                        </p:attrNameLst>
                                      </p:cBhvr>
                                      <p:to>
                                        <p:strVal val="visible"/>
                                      </p:to>
                                    </p:set>
                                    <p:anim calcmode="lin" valueType="num">
                                      <p:cBhvr additive="base">
                                        <p:cTn id="23" dur="500" fill="hold"/>
                                        <p:tgtEl>
                                          <p:spTgt spid="8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3">
                                            <p:txEl>
                                              <p:pRg st="4" end="4"/>
                                            </p:txEl>
                                          </p:spTgt>
                                        </p:tgtEl>
                                        <p:attrNameLst>
                                          <p:attrName>style.visibility</p:attrName>
                                        </p:attrNameLst>
                                      </p:cBhvr>
                                      <p:to>
                                        <p:strVal val="visible"/>
                                      </p:to>
                                    </p:set>
                                    <p:anim calcmode="lin" valueType="num">
                                      <p:cBhvr additive="base">
                                        <p:cTn id="27" dur="500" fill="hold"/>
                                        <p:tgtEl>
                                          <p:spTgt spid="8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5F6E29-B511-4E5E-8298-1F288E3AF1B5}"/>
              </a:ext>
            </a:extLst>
          </p:cNvPr>
          <p:cNvSpPr>
            <a:spLocks noGrp="1"/>
          </p:cNvSpPr>
          <p:nvPr>
            <p:ph type="title"/>
          </p:nvPr>
        </p:nvSpPr>
        <p:spPr/>
        <p:txBody>
          <a:bodyPr/>
          <a:lstStyle/>
          <a:p>
            <a:r>
              <a:rPr lang="en-GB"/>
              <a:t>From ‘Beach’ to… Meter</a:t>
            </a:r>
          </a:p>
        </p:txBody>
      </p:sp>
      <p:pic>
        <p:nvPicPr>
          <p:cNvPr id="1026" name="Picture 2">
            <a:extLst>
              <a:ext uri="{FF2B5EF4-FFF2-40B4-BE49-F238E27FC236}">
                <a16:creationId xmlns:a16="http://schemas.microsoft.com/office/drawing/2014/main" id="{C56EA026-E634-CD5F-6AFE-D836C40FD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797" y="1159807"/>
            <a:ext cx="9400347" cy="569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452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3D8823B-B825-06DE-E90E-9D244E364A2B}"/>
              </a:ext>
            </a:extLst>
          </p:cNvPr>
          <p:cNvPicPr>
            <a:picLocks noChangeAspect="1"/>
          </p:cNvPicPr>
          <p:nvPr/>
        </p:nvPicPr>
        <p:blipFill rotWithShape="1">
          <a:blip r:embed="rId3">
            <a:alphaModFix amt="52000"/>
          </a:blip>
          <a:srcRect t="13576" b="79424"/>
          <a:stretch/>
        </p:blipFill>
        <p:spPr>
          <a:xfrm>
            <a:off x="0" y="0"/>
            <a:ext cx="12192000" cy="1207186"/>
          </a:xfrm>
          <a:prstGeom prst="rect">
            <a:avLst/>
          </a:prstGeom>
        </p:spPr>
      </p:pic>
      <p:pic>
        <p:nvPicPr>
          <p:cNvPr id="20" name="Picture 19">
            <a:extLst>
              <a:ext uri="{FF2B5EF4-FFF2-40B4-BE49-F238E27FC236}">
                <a16:creationId xmlns:a16="http://schemas.microsoft.com/office/drawing/2014/main" id="{40D1F85B-72F4-CD21-6F3D-626A4938B511}"/>
              </a:ext>
            </a:extLst>
          </p:cNvPr>
          <p:cNvPicPr>
            <a:picLocks noChangeAspect="1"/>
          </p:cNvPicPr>
          <p:nvPr/>
        </p:nvPicPr>
        <p:blipFill rotWithShape="1">
          <a:blip r:embed="rId3">
            <a:alphaModFix amt="39000"/>
          </a:blip>
          <a:srcRect t="13576" r="19597" b="79424"/>
          <a:stretch/>
        </p:blipFill>
        <p:spPr>
          <a:xfrm>
            <a:off x="0" y="0"/>
            <a:ext cx="9802761" cy="1207185"/>
          </a:xfrm>
          <a:prstGeom prst="rect">
            <a:avLst/>
          </a:prstGeom>
        </p:spPr>
      </p:pic>
      <p:pic>
        <p:nvPicPr>
          <p:cNvPr id="19" name="Picture 18">
            <a:extLst>
              <a:ext uri="{FF2B5EF4-FFF2-40B4-BE49-F238E27FC236}">
                <a16:creationId xmlns:a16="http://schemas.microsoft.com/office/drawing/2014/main" id="{6045BB6F-1E33-5450-246A-C8D641AEA509}"/>
              </a:ext>
            </a:extLst>
          </p:cNvPr>
          <p:cNvPicPr>
            <a:picLocks noChangeAspect="1"/>
          </p:cNvPicPr>
          <p:nvPr/>
        </p:nvPicPr>
        <p:blipFill rotWithShape="1">
          <a:blip r:embed="rId3">
            <a:alphaModFix amt="75000"/>
          </a:blip>
          <a:srcRect t="13644" r="66774" b="79975"/>
          <a:stretch/>
        </p:blipFill>
        <p:spPr>
          <a:xfrm>
            <a:off x="0" y="1"/>
            <a:ext cx="4050890" cy="1207184"/>
          </a:xfrm>
          <a:prstGeom prst="rect">
            <a:avLst/>
          </a:prstGeom>
        </p:spPr>
      </p:pic>
      <p:sp>
        <p:nvSpPr>
          <p:cNvPr id="16" name="Title 15">
            <a:extLst>
              <a:ext uri="{FF2B5EF4-FFF2-40B4-BE49-F238E27FC236}">
                <a16:creationId xmlns:a16="http://schemas.microsoft.com/office/drawing/2014/main" id="{C7506249-C01B-F166-4234-7EBE23FF1345}"/>
              </a:ext>
            </a:extLst>
          </p:cNvPr>
          <p:cNvSpPr>
            <a:spLocks noGrp="1"/>
          </p:cNvSpPr>
          <p:nvPr>
            <p:ph type="title"/>
          </p:nvPr>
        </p:nvSpPr>
        <p:spPr>
          <a:xfrm>
            <a:off x="301171" y="263526"/>
            <a:ext cx="10515600" cy="739280"/>
          </a:xfrm>
        </p:spPr>
        <p:txBody>
          <a:bodyPr>
            <a:normAutofit/>
          </a:bodyPr>
          <a:lstStyle/>
          <a:p>
            <a:r>
              <a:rPr lang="en-GB" dirty="0">
                <a:solidFill>
                  <a:schemeClr val="bg1"/>
                </a:solidFill>
              </a:rPr>
              <a:t>Regulation around Digitalisation</a:t>
            </a:r>
          </a:p>
        </p:txBody>
      </p:sp>
      <p:sp>
        <p:nvSpPr>
          <p:cNvPr id="36" name="TextBox 35">
            <a:extLst>
              <a:ext uri="{FF2B5EF4-FFF2-40B4-BE49-F238E27FC236}">
                <a16:creationId xmlns:a16="http://schemas.microsoft.com/office/drawing/2014/main" id="{459134D9-1EA7-06D5-1BC9-6C00D4201763}"/>
              </a:ext>
            </a:extLst>
          </p:cNvPr>
          <p:cNvSpPr txBox="1"/>
          <p:nvPr/>
        </p:nvSpPr>
        <p:spPr>
          <a:xfrm>
            <a:off x="9350479" y="6577781"/>
            <a:ext cx="2841522" cy="261610"/>
          </a:xfrm>
          <a:prstGeom prst="rect">
            <a:avLst/>
          </a:prstGeom>
          <a:noFill/>
        </p:spPr>
        <p:txBody>
          <a:bodyPr wrap="square" rtlCol="0">
            <a:spAutoFit/>
          </a:bodyPr>
          <a:lstStyle/>
          <a:p>
            <a:r>
              <a:rPr lang="en-GB" sz="1100" dirty="0">
                <a:solidFill>
                  <a:schemeClr val="bg1">
                    <a:lumMod val="75000"/>
                  </a:schemeClr>
                </a:solidFill>
              </a:rPr>
              <a:t>2 | NGN Digitalisation Action Plan – June 2023</a:t>
            </a:r>
          </a:p>
        </p:txBody>
      </p:sp>
      <p:sp>
        <p:nvSpPr>
          <p:cNvPr id="2" name="TextBox 1">
            <a:extLst>
              <a:ext uri="{FF2B5EF4-FFF2-40B4-BE49-F238E27FC236}">
                <a16:creationId xmlns:a16="http://schemas.microsoft.com/office/drawing/2014/main" id="{33200DC9-8A3D-C5D3-8C4D-D64F658FDDB7}"/>
              </a:ext>
            </a:extLst>
          </p:cNvPr>
          <p:cNvSpPr txBox="1"/>
          <p:nvPr/>
        </p:nvSpPr>
        <p:spPr>
          <a:xfrm>
            <a:off x="72841" y="1423081"/>
            <a:ext cx="7805526" cy="461665"/>
          </a:xfrm>
          <a:prstGeom prst="rect">
            <a:avLst/>
          </a:prstGeom>
          <a:noFill/>
        </p:spPr>
        <p:txBody>
          <a:bodyPr wrap="square" rtlCol="0">
            <a:spAutoFit/>
          </a:bodyPr>
          <a:lstStyle/>
          <a:p>
            <a:r>
              <a:rPr lang="en-GB" sz="2400" b="1" dirty="0">
                <a:solidFill>
                  <a:srgbClr val="3AA079"/>
                </a:solidFill>
              </a:rPr>
              <a:t>This does get more interesting, honest…</a:t>
            </a:r>
          </a:p>
        </p:txBody>
      </p:sp>
      <p:sp>
        <p:nvSpPr>
          <p:cNvPr id="3" name="Rectangle: Rounded Corners 2">
            <a:extLst>
              <a:ext uri="{FF2B5EF4-FFF2-40B4-BE49-F238E27FC236}">
                <a16:creationId xmlns:a16="http://schemas.microsoft.com/office/drawing/2014/main" id="{F1419F47-B6D1-43C6-DD42-C351DEFB39AD}"/>
              </a:ext>
            </a:extLst>
          </p:cNvPr>
          <p:cNvSpPr/>
          <p:nvPr/>
        </p:nvSpPr>
        <p:spPr>
          <a:xfrm>
            <a:off x="7495953" y="1792414"/>
            <a:ext cx="4501117" cy="3608926"/>
          </a:xfrm>
          <a:prstGeom prst="roundRect">
            <a:avLst>
              <a:gd name="adj" fmla="val 13704"/>
            </a:avLst>
          </a:prstGeom>
          <a:noFill/>
          <a:ln w="44450">
            <a:solidFill>
              <a:schemeClr val="bg1">
                <a:lumMod val="85000"/>
                <a:alpha val="57000"/>
              </a:schemeClr>
            </a:solidFill>
          </a:ln>
        </p:spPr>
        <p:style>
          <a:lnRef idx="2">
            <a:schemeClr val="dk1">
              <a:shade val="50000"/>
            </a:schemeClr>
          </a:lnRef>
          <a:fillRef idx="1">
            <a:schemeClr val="dk1"/>
          </a:fillRef>
          <a:effectRef idx="0">
            <a:schemeClr val="dk1"/>
          </a:effectRef>
          <a:fontRef idx="minor">
            <a:schemeClr val="lt1"/>
          </a:fontRef>
        </p:style>
        <p:txBody>
          <a:bodyPr rtlCol="0" anchor="t"/>
          <a:lstStyle/>
          <a:p>
            <a:pPr marL="285750" indent="-285750">
              <a:buFont typeface="Arial" panose="020B0604020202020204" pitchFamily="34" charset="0"/>
              <a:buChar char="•"/>
            </a:pPr>
            <a:r>
              <a:rPr lang="en-GB" sz="2000" dirty="0">
                <a:solidFill>
                  <a:schemeClr val="accent3">
                    <a:lumMod val="50000"/>
                  </a:schemeClr>
                </a:solidFill>
              </a:rPr>
              <a:t>A new Special Licence Condition for Digitalisation was introduced at the start of RIIO2.</a:t>
            </a:r>
          </a:p>
          <a:p>
            <a:pPr marL="285750" indent="-285750">
              <a:buFont typeface="Arial" panose="020B0604020202020204" pitchFamily="34" charset="0"/>
              <a:buChar char="•"/>
            </a:pPr>
            <a:endParaRPr lang="en-GB" sz="2000" dirty="0">
              <a:solidFill>
                <a:schemeClr val="accent3">
                  <a:lumMod val="50000"/>
                </a:schemeClr>
              </a:solidFill>
            </a:endParaRPr>
          </a:p>
          <a:p>
            <a:pPr marL="285750" indent="-285750">
              <a:buFont typeface="Arial" panose="020B0604020202020204" pitchFamily="34" charset="0"/>
              <a:buChar char="•"/>
            </a:pPr>
            <a:r>
              <a:rPr lang="en-GB" sz="2000" dirty="0">
                <a:solidFill>
                  <a:schemeClr val="accent3">
                    <a:lumMod val="50000"/>
                  </a:schemeClr>
                </a:solidFill>
              </a:rPr>
              <a:t>It covers all network companies – Gas &amp; Electricity; Distribution &amp; Transmission</a:t>
            </a:r>
          </a:p>
          <a:p>
            <a:pPr marL="285750" indent="-285750">
              <a:buFont typeface="Arial" panose="020B0604020202020204" pitchFamily="34" charset="0"/>
              <a:buChar char="•"/>
            </a:pPr>
            <a:endParaRPr lang="en-GB" sz="2000" dirty="0">
              <a:solidFill>
                <a:schemeClr val="accent3">
                  <a:lumMod val="50000"/>
                </a:schemeClr>
              </a:solidFill>
            </a:endParaRPr>
          </a:p>
          <a:p>
            <a:pPr marL="285750" indent="-285750">
              <a:buFont typeface="Arial" panose="020B0604020202020204" pitchFamily="34" charset="0"/>
              <a:buChar char="•"/>
            </a:pPr>
            <a:r>
              <a:rPr lang="en-GB" sz="2000" dirty="0">
                <a:solidFill>
                  <a:schemeClr val="accent3">
                    <a:lumMod val="50000"/>
                  </a:schemeClr>
                </a:solidFill>
              </a:rPr>
              <a:t>Non-compliance can have serious consequences</a:t>
            </a:r>
          </a:p>
        </p:txBody>
      </p:sp>
      <p:pic>
        <p:nvPicPr>
          <p:cNvPr id="6" name="Picture 5">
            <a:extLst>
              <a:ext uri="{FF2B5EF4-FFF2-40B4-BE49-F238E27FC236}">
                <a16:creationId xmlns:a16="http://schemas.microsoft.com/office/drawing/2014/main" id="{D7D83EED-E793-FBA0-EC51-280A384EF3BD}"/>
              </a:ext>
            </a:extLst>
          </p:cNvPr>
          <p:cNvPicPr>
            <a:picLocks noChangeAspect="1"/>
          </p:cNvPicPr>
          <p:nvPr/>
        </p:nvPicPr>
        <p:blipFill rotWithShape="1">
          <a:blip r:embed="rId4"/>
          <a:srcRect l="21628" t="25267" r="20901" b="31783"/>
          <a:stretch/>
        </p:blipFill>
        <p:spPr>
          <a:xfrm>
            <a:off x="194930" y="2124129"/>
            <a:ext cx="7181916" cy="3019087"/>
          </a:xfrm>
          <a:prstGeom prst="rect">
            <a:avLst/>
          </a:prstGeom>
          <a:ln w="12700">
            <a:solidFill>
              <a:srgbClr val="111111"/>
            </a:solidFill>
          </a:ln>
        </p:spPr>
      </p:pic>
    </p:spTree>
    <p:extLst>
      <p:ext uri="{BB962C8B-B14F-4D97-AF65-F5344CB8AC3E}">
        <p14:creationId xmlns:p14="http://schemas.microsoft.com/office/powerpoint/2010/main" val="163894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7981A-45BD-7CE8-02A1-47F72DBD9602}"/>
              </a:ext>
            </a:extLst>
          </p:cNvPr>
          <p:cNvSpPr>
            <a:spLocks noGrp="1"/>
          </p:cNvSpPr>
          <p:nvPr>
            <p:ph type="body" sz="quarter" idx="10"/>
          </p:nvPr>
        </p:nvSpPr>
        <p:spPr>
          <a:xfrm>
            <a:off x="373092" y="1319785"/>
            <a:ext cx="10933672" cy="5409788"/>
          </a:xfrm>
        </p:spPr>
        <p:txBody>
          <a:bodyPr>
            <a:normAutofit fontScale="77500" lnSpcReduction="20000"/>
          </a:bodyPr>
          <a:lstStyle/>
          <a:p>
            <a:r>
              <a:rPr lang="en-GB" sz="3400" b="1" dirty="0">
                <a:solidFill>
                  <a:srgbClr val="002060"/>
                </a:solidFill>
              </a:rPr>
              <a:t>May 2023- dedicated LAEP email set up</a:t>
            </a:r>
          </a:p>
          <a:p>
            <a:r>
              <a:rPr lang="en-GB" dirty="0">
                <a:hlinkClick r:id="rId2"/>
              </a:rPr>
              <a:t>laep@northerngas.co.uk</a:t>
            </a:r>
            <a:endParaRPr lang="en-GB" dirty="0"/>
          </a:p>
          <a:p>
            <a:r>
              <a:rPr lang="en-GB" dirty="0"/>
              <a:t>Supporting LAEPs as and when requests come in</a:t>
            </a:r>
          </a:p>
          <a:p>
            <a:endParaRPr lang="en-GB" dirty="0"/>
          </a:p>
          <a:p>
            <a:r>
              <a:rPr lang="en-GB" sz="3400" b="1" dirty="0">
                <a:solidFill>
                  <a:srgbClr val="002060"/>
                </a:solidFill>
              </a:rPr>
              <a:t>Feeding into LAEP Frameworks &amp; Tools</a:t>
            </a:r>
          </a:p>
          <a:p>
            <a:r>
              <a:rPr lang="en-GB" dirty="0"/>
              <a:t>ENA LAEP Best Practice Guide  </a:t>
            </a:r>
          </a:p>
          <a:p>
            <a:r>
              <a:rPr lang="en-GB" dirty="0"/>
              <a:t>Taking part in working groups / workshops upon request</a:t>
            </a:r>
          </a:p>
          <a:p>
            <a:endParaRPr lang="en-GB" dirty="0"/>
          </a:p>
          <a:p>
            <a:r>
              <a:rPr lang="en-GB" sz="3200" b="1" dirty="0">
                <a:solidFill>
                  <a:srgbClr val="002060"/>
                </a:solidFill>
              </a:rPr>
              <a:t>August 2023 - Launch of NGNs ‘Open Data Portal’ </a:t>
            </a:r>
            <a:endParaRPr lang="en-GB" sz="3200" b="1" dirty="0">
              <a:solidFill>
                <a:srgbClr val="002060"/>
              </a:solidFill>
              <a:hlinkClick r:id="rId3">
                <a:extLst>
                  <a:ext uri="{A12FA001-AC4F-418D-AE19-62706E023703}">
                    <ahyp:hlinkClr xmlns:ahyp="http://schemas.microsoft.com/office/drawing/2018/hyperlinkcolor" val="tx"/>
                  </a:ext>
                </a:extLst>
              </a:hlinkClick>
            </a:endParaRPr>
          </a:p>
          <a:p>
            <a:r>
              <a:rPr lang="en-GB" dirty="0">
                <a:solidFill>
                  <a:srgbClr val="003764"/>
                </a:solidFill>
                <a:hlinkClick r:id="rId3">
                  <a:extLst>
                    <a:ext uri="{A12FA001-AC4F-418D-AE19-62706E023703}">
                      <ahyp:hlinkClr xmlns:ahyp="http://schemas.microsoft.com/office/drawing/2018/hyperlinkcolor" val="tx"/>
                    </a:ext>
                  </a:extLst>
                </a:hlinkClick>
              </a:rPr>
              <a:t>https://northerngasopendataportal.co.uk/</a:t>
            </a:r>
            <a:endParaRPr lang="en-GB" dirty="0"/>
          </a:p>
          <a:p>
            <a:endParaRPr lang="en-GB" dirty="0"/>
          </a:p>
          <a:p>
            <a:r>
              <a:rPr lang="en-GB" sz="3200" dirty="0"/>
              <a:t>Next steps is to create dedicated area on the portal to inform LAEPs</a:t>
            </a:r>
          </a:p>
          <a:p>
            <a:endParaRPr lang="en-GB" dirty="0"/>
          </a:p>
          <a:p>
            <a:pPr algn="ctr"/>
            <a:r>
              <a:rPr lang="en-GB" sz="4000" b="1" dirty="0">
                <a:solidFill>
                  <a:srgbClr val="002060"/>
                </a:solidFill>
              </a:rPr>
              <a:t>ASK – Help us shape this!</a:t>
            </a:r>
          </a:p>
          <a:p>
            <a:endParaRPr lang="en-GB" dirty="0"/>
          </a:p>
          <a:p>
            <a:endParaRPr lang="en-GB" dirty="0"/>
          </a:p>
          <a:p>
            <a:endParaRPr lang="en-GB" dirty="0"/>
          </a:p>
          <a:p>
            <a:endParaRPr lang="en-GB" dirty="0"/>
          </a:p>
        </p:txBody>
      </p:sp>
      <p:sp>
        <p:nvSpPr>
          <p:cNvPr id="4" name="Title 3">
            <a:extLst>
              <a:ext uri="{FF2B5EF4-FFF2-40B4-BE49-F238E27FC236}">
                <a16:creationId xmlns:a16="http://schemas.microsoft.com/office/drawing/2014/main" id="{6095484B-A817-8405-043D-7D44A554ACC7}"/>
              </a:ext>
            </a:extLst>
          </p:cNvPr>
          <p:cNvSpPr>
            <a:spLocks noGrp="1"/>
          </p:cNvSpPr>
          <p:nvPr>
            <p:ph type="title"/>
          </p:nvPr>
        </p:nvSpPr>
        <p:spPr/>
        <p:txBody>
          <a:bodyPr/>
          <a:lstStyle/>
          <a:p>
            <a:r>
              <a:rPr lang="en-GB" dirty="0"/>
              <a:t>Supporting LAEPs</a:t>
            </a:r>
          </a:p>
        </p:txBody>
      </p:sp>
      <p:pic>
        <p:nvPicPr>
          <p:cNvPr id="6" name="Picture 5">
            <a:extLst>
              <a:ext uri="{FF2B5EF4-FFF2-40B4-BE49-F238E27FC236}">
                <a16:creationId xmlns:a16="http://schemas.microsoft.com/office/drawing/2014/main" id="{B7B1636E-23DA-18E9-249A-CA56648356E2}"/>
              </a:ext>
            </a:extLst>
          </p:cNvPr>
          <p:cNvPicPr>
            <a:picLocks noChangeAspect="1"/>
          </p:cNvPicPr>
          <p:nvPr/>
        </p:nvPicPr>
        <p:blipFill>
          <a:blip r:embed="rId4"/>
          <a:stretch>
            <a:fillRect/>
          </a:stretch>
        </p:blipFill>
        <p:spPr>
          <a:xfrm>
            <a:off x="7989014" y="1624119"/>
            <a:ext cx="3317750" cy="3317750"/>
          </a:xfrm>
          <a:prstGeom prst="rect">
            <a:avLst/>
          </a:prstGeom>
        </p:spPr>
      </p:pic>
    </p:spTree>
    <p:extLst>
      <p:ext uri="{BB962C8B-B14F-4D97-AF65-F5344CB8AC3E}">
        <p14:creationId xmlns:p14="http://schemas.microsoft.com/office/powerpoint/2010/main" val="2940931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18BF5520-88F3-D7FD-8F2C-B816CAB0A5A6}"/>
              </a:ext>
            </a:extLst>
          </p:cNvPr>
          <p:cNvSpPr/>
          <p:nvPr/>
        </p:nvSpPr>
        <p:spPr>
          <a:xfrm>
            <a:off x="90542" y="1611009"/>
            <a:ext cx="1727847" cy="4837471"/>
          </a:xfrm>
          <a:prstGeom prst="roundRect">
            <a:avLst/>
          </a:prstGeom>
          <a:solidFill>
            <a:schemeClr val="accent1">
              <a:lumMod val="20000"/>
              <a:lumOff val="80000"/>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w="3175">
                  <a:noFill/>
                </a:ln>
                <a:solidFill>
                  <a:srgbClr val="3AA079"/>
                </a:solidFill>
                <a:effectLst/>
                <a:uLnTx/>
                <a:uFillTx/>
                <a:latin typeface="Calibri" panose="020F0502020204030204"/>
                <a:ea typeface="+mn-ea"/>
                <a:cs typeface="+mn-cs"/>
              </a:rPr>
              <a:t>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w="3175">
                <a:solidFill>
                  <a:srgbClr val="FFFFFF">
                    <a:lumMod val="65000"/>
                  </a:srgbClr>
                </a:solid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w="3175">
                <a:solidFill>
                  <a:srgbClr val="FFFFFF">
                    <a:lumMod val="65000"/>
                  </a:srgbClr>
                </a:solid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w="3175">
                <a:solidFill>
                  <a:srgbClr val="FFFFFF">
                    <a:lumMod val="65000"/>
                  </a:srgbClr>
                </a:solid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w="3175">
                <a:solidFill>
                  <a:srgbClr val="FFFFFF">
                    <a:lumMod val="65000"/>
                  </a:srgbClr>
                </a:solid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w="3175">
                <a:solidFill>
                  <a:srgbClr val="FFFFFF">
                    <a:lumMod val="65000"/>
                  </a:srgbClr>
                </a:solid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w="3175">
                <a:no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w="3175">
                <a:no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w="3175">
                <a:no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w="3175">
                <a:no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w="3175">
                <a:no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w="3175">
                <a:no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w="3175">
                <a:noFill/>
              </a:ln>
              <a:solidFill>
                <a:srgbClr val="11111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w="3175">
                  <a:noFill/>
                </a:ln>
                <a:solidFill>
                  <a:srgbClr val="3AA079"/>
                </a:solidFill>
                <a:effectLst/>
                <a:uLnTx/>
                <a:uFillTx/>
                <a:latin typeface="Calibri" panose="020F0502020204030204"/>
                <a:ea typeface="+mn-ea"/>
                <a:cs typeface="+mn-cs"/>
              </a:rPr>
              <a:t>Tags</a:t>
            </a:r>
          </a:p>
        </p:txBody>
      </p:sp>
      <p:pic>
        <p:nvPicPr>
          <p:cNvPr id="18" name="Picture 17">
            <a:extLst>
              <a:ext uri="{FF2B5EF4-FFF2-40B4-BE49-F238E27FC236}">
                <a16:creationId xmlns:a16="http://schemas.microsoft.com/office/drawing/2014/main" id="{63D8823B-B825-06DE-E90E-9D244E364A2B}"/>
              </a:ext>
            </a:extLst>
          </p:cNvPr>
          <p:cNvPicPr>
            <a:picLocks noChangeAspect="1"/>
          </p:cNvPicPr>
          <p:nvPr/>
        </p:nvPicPr>
        <p:blipFill rotWithShape="1">
          <a:blip r:embed="rId3">
            <a:alphaModFix amt="52000"/>
          </a:blip>
          <a:srcRect t="13576" b="79424"/>
          <a:stretch/>
        </p:blipFill>
        <p:spPr>
          <a:xfrm>
            <a:off x="0" y="0"/>
            <a:ext cx="12192000" cy="1071712"/>
          </a:xfrm>
          <a:prstGeom prst="rect">
            <a:avLst/>
          </a:prstGeom>
        </p:spPr>
      </p:pic>
      <p:pic>
        <p:nvPicPr>
          <p:cNvPr id="20" name="Picture 19">
            <a:extLst>
              <a:ext uri="{FF2B5EF4-FFF2-40B4-BE49-F238E27FC236}">
                <a16:creationId xmlns:a16="http://schemas.microsoft.com/office/drawing/2014/main" id="{40D1F85B-72F4-CD21-6F3D-626A4938B511}"/>
              </a:ext>
            </a:extLst>
          </p:cNvPr>
          <p:cNvPicPr>
            <a:picLocks noChangeAspect="1"/>
          </p:cNvPicPr>
          <p:nvPr/>
        </p:nvPicPr>
        <p:blipFill rotWithShape="1">
          <a:blip r:embed="rId3">
            <a:alphaModFix amt="39000"/>
          </a:blip>
          <a:srcRect t="13576" r="19597" b="79424"/>
          <a:stretch/>
        </p:blipFill>
        <p:spPr>
          <a:xfrm>
            <a:off x="0" y="1"/>
            <a:ext cx="9802761" cy="1071712"/>
          </a:xfrm>
          <a:prstGeom prst="rect">
            <a:avLst/>
          </a:prstGeom>
        </p:spPr>
      </p:pic>
      <p:pic>
        <p:nvPicPr>
          <p:cNvPr id="19" name="Picture 18">
            <a:extLst>
              <a:ext uri="{FF2B5EF4-FFF2-40B4-BE49-F238E27FC236}">
                <a16:creationId xmlns:a16="http://schemas.microsoft.com/office/drawing/2014/main" id="{6045BB6F-1E33-5450-246A-C8D641AEA509}"/>
              </a:ext>
            </a:extLst>
          </p:cNvPr>
          <p:cNvPicPr>
            <a:picLocks noChangeAspect="1"/>
          </p:cNvPicPr>
          <p:nvPr/>
        </p:nvPicPr>
        <p:blipFill rotWithShape="1">
          <a:blip r:embed="rId3">
            <a:alphaModFix amt="75000"/>
          </a:blip>
          <a:srcRect t="13644" r="66774" b="79975"/>
          <a:stretch/>
        </p:blipFill>
        <p:spPr>
          <a:xfrm>
            <a:off x="0" y="1"/>
            <a:ext cx="4050890" cy="1069686"/>
          </a:xfrm>
          <a:prstGeom prst="rect">
            <a:avLst/>
          </a:prstGeom>
        </p:spPr>
      </p:pic>
      <p:sp>
        <p:nvSpPr>
          <p:cNvPr id="16" name="Title 15">
            <a:extLst>
              <a:ext uri="{FF2B5EF4-FFF2-40B4-BE49-F238E27FC236}">
                <a16:creationId xmlns:a16="http://schemas.microsoft.com/office/drawing/2014/main" id="{C7506249-C01B-F166-4234-7EBE23FF1345}"/>
              </a:ext>
            </a:extLst>
          </p:cNvPr>
          <p:cNvSpPr>
            <a:spLocks noGrp="1"/>
          </p:cNvSpPr>
          <p:nvPr>
            <p:ph type="title"/>
          </p:nvPr>
        </p:nvSpPr>
        <p:spPr/>
        <p:txBody>
          <a:bodyPr/>
          <a:lstStyle/>
          <a:p>
            <a:r>
              <a:rPr lang="en-GB" b="0" dirty="0">
                <a:solidFill>
                  <a:schemeClr val="bg1"/>
                </a:solidFill>
              </a:rPr>
              <a:t>Open Data Portal</a:t>
            </a:r>
            <a:endParaRPr lang="en-GB" dirty="0">
              <a:solidFill>
                <a:schemeClr val="bg1"/>
              </a:solidFill>
            </a:endParaRPr>
          </a:p>
        </p:txBody>
      </p:sp>
      <p:grpSp>
        <p:nvGrpSpPr>
          <p:cNvPr id="22" name="Group 21">
            <a:extLst>
              <a:ext uri="{FF2B5EF4-FFF2-40B4-BE49-F238E27FC236}">
                <a16:creationId xmlns:a16="http://schemas.microsoft.com/office/drawing/2014/main" id="{3BB831C9-F962-E425-1075-FFF17519EEAD}"/>
              </a:ext>
            </a:extLst>
          </p:cNvPr>
          <p:cNvGrpSpPr/>
          <p:nvPr/>
        </p:nvGrpSpPr>
        <p:grpSpPr>
          <a:xfrm>
            <a:off x="2076701" y="1680085"/>
            <a:ext cx="4008889" cy="3877729"/>
            <a:chOff x="459443" y="3988226"/>
            <a:chExt cx="3129331" cy="1826823"/>
          </a:xfrm>
        </p:grpSpPr>
        <p:sp>
          <p:nvSpPr>
            <p:cNvPr id="14" name="Rectangle: Rounded Corners 13">
              <a:extLst>
                <a:ext uri="{FF2B5EF4-FFF2-40B4-BE49-F238E27FC236}">
                  <a16:creationId xmlns:a16="http://schemas.microsoft.com/office/drawing/2014/main" id="{84C38D24-D626-B9EC-39EB-5117D0D80ABD}"/>
                </a:ext>
              </a:extLst>
            </p:cNvPr>
            <p:cNvSpPr/>
            <p:nvPr/>
          </p:nvSpPr>
          <p:spPr>
            <a:xfrm>
              <a:off x="459443" y="4060724"/>
              <a:ext cx="3129331" cy="1754325"/>
            </a:xfrm>
            <a:prstGeom prst="roundRect">
              <a:avLst>
                <a:gd name="adj" fmla="val 13704"/>
              </a:avLst>
            </a:prstGeom>
            <a:noFill/>
            <a:ln w="44450">
              <a:solidFill>
                <a:schemeClr val="bg1">
                  <a:lumMod val="85000"/>
                  <a:alpha val="57000"/>
                </a:schemeClr>
              </a:solidFill>
            </a:ln>
          </p:spPr>
          <p:style>
            <a:lnRef idx="2">
              <a:schemeClr val="dk1">
                <a:shade val="50000"/>
              </a:schemeClr>
            </a:lnRef>
            <a:fillRef idx="1">
              <a:schemeClr val="dk1"/>
            </a:fillRef>
            <a:effectRef idx="0">
              <a:schemeClr val="dk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A Digital Data Hub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Our open data portal provides end users with a fully interactive, </a:t>
              </a:r>
              <a:r>
                <a:rPr kumimoji="0" lang="en-GB" sz="1300" b="1"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self-serve web application, where they can access our open data assets</a:t>
              </a:r>
              <a:r>
                <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 submit a request for data that is not already available, feedback on data quality issues, and publicise their data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Full Transparency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The portal will provide access to </a:t>
              </a:r>
              <a:r>
                <a:rPr kumimoji="0" lang="en-GB" sz="1300" b="1"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geospatial data on our physical assets and operational performance data</a:t>
              </a:r>
              <a:r>
                <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 In addition, end users will find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data on the portal itself, how it 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used, what requests have been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made, and what policies we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BEA41A8-2F37-24AF-F8E5-78BB39E08953}"/>
                </a:ext>
              </a:extLst>
            </p:cNvPr>
            <p:cNvSpPr txBox="1"/>
            <p:nvPr/>
          </p:nvSpPr>
          <p:spPr>
            <a:xfrm>
              <a:off x="817903" y="3988226"/>
              <a:ext cx="836761" cy="144996"/>
            </a:xfrm>
            <a:prstGeom prst="rect">
              <a:avLst/>
            </a:prstGeom>
            <a:solidFill>
              <a:schemeClr val="bg1"/>
            </a:solidFill>
            <a:ln w="19050">
              <a:noFill/>
            </a:ln>
          </p:spPr>
          <p:txBody>
            <a:bodyPr wrap="square" rtlCol="0">
              <a:spAutoFit/>
            </a:bodyPr>
            <a:lstStyle>
              <a:defPPr>
                <a:defRPr lang="en-US"/>
              </a:defPPr>
              <a:lvl1pPr>
                <a:defRPr sz="1400">
                  <a:solidFill>
                    <a:schemeClr val="accent4">
                      <a:lumMod val="50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AA079"/>
                  </a:solidFill>
                  <a:effectLst/>
                  <a:uLnTx/>
                  <a:uFillTx/>
                  <a:latin typeface="Calibri" panose="020F0502020204030204"/>
                  <a:ea typeface="+mn-ea"/>
                  <a:cs typeface="+mn-cs"/>
                </a:rPr>
                <a:t>What is it?</a:t>
              </a:r>
            </a:p>
          </p:txBody>
        </p:sp>
      </p:grpSp>
      <p:grpSp>
        <p:nvGrpSpPr>
          <p:cNvPr id="26" name="Group 25">
            <a:extLst>
              <a:ext uri="{FF2B5EF4-FFF2-40B4-BE49-F238E27FC236}">
                <a16:creationId xmlns:a16="http://schemas.microsoft.com/office/drawing/2014/main" id="{04273DFF-EB0B-8DF0-5DCD-A2AA6533F3CD}"/>
              </a:ext>
            </a:extLst>
          </p:cNvPr>
          <p:cNvGrpSpPr/>
          <p:nvPr/>
        </p:nvGrpSpPr>
        <p:grpSpPr>
          <a:xfrm>
            <a:off x="4873697" y="4194600"/>
            <a:ext cx="3401918" cy="1923359"/>
            <a:chOff x="459443" y="3891690"/>
            <a:chExt cx="3129331" cy="1923359"/>
          </a:xfrm>
          <a:solidFill>
            <a:schemeClr val="bg1"/>
          </a:solidFill>
        </p:grpSpPr>
        <p:sp>
          <p:nvSpPr>
            <p:cNvPr id="27" name="Rectangle: Rounded Corners 26">
              <a:extLst>
                <a:ext uri="{FF2B5EF4-FFF2-40B4-BE49-F238E27FC236}">
                  <a16:creationId xmlns:a16="http://schemas.microsoft.com/office/drawing/2014/main" id="{9CE39CDE-25F6-0B5C-D32E-79D9BCDC222C}"/>
                </a:ext>
              </a:extLst>
            </p:cNvPr>
            <p:cNvSpPr/>
            <p:nvPr/>
          </p:nvSpPr>
          <p:spPr>
            <a:xfrm>
              <a:off x="459443" y="4060724"/>
              <a:ext cx="3129331" cy="1754325"/>
            </a:xfrm>
            <a:prstGeom prst="roundRect">
              <a:avLst>
                <a:gd name="adj" fmla="val 13704"/>
              </a:avLst>
            </a:prstGeom>
            <a:grpFill/>
            <a:ln w="44450">
              <a:solidFill>
                <a:schemeClr val="bg1">
                  <a:lumMod val="85000"/>
                  <a:alpha val="57000"/>
                </a:schemeClr>
              </a:solidFill>
            </a:ln>
          </p:spPr>
          <p:style>
            <a:lnRef idx="2">
              <a:schemeClr val="dk1">
                <a:shade val="50000"/>
              </a:schemeClr>
            </a:lnRef>
            <a:fillRef idx="1">
              <a:schemeClr val="dk1"/>
            </a:fillRef>
            <a:effectRef idx="0">
              <a:schemeClr val="dk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In order to comply with Data Best Practice Guidelines, we must treat all our data assets as ‘Presumed Open’ and make those assets classified as open available to all data users. Even more important than that, our data can be a vital part of the drive towards </a:t>
              </a:r>
              <a:r>
                <a:rPr kumimoji="0" lang="en-GB" sz="1200" b="1"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Net Zero and energy security.</a:t>
              </a:r>
            </a:p>
          </p:txBody>
        </p:sp>
        <p:sp>
          <p:nvSpPr>
            <p:cNvPr id="28" name="TextBox 27">
              <a:extLst>
                <a:ext uri="{FF2B5EF4-FFF2-40B4-BE49-F238E27FC236}">
                  <a16:creationId xmlns:a16="http://schemas.microsoft.com/office/drawing/2014/main" id="{AF416EA3-BBEF-B0C0-1A90-DAF0E5F32BBB}"/>
                </a:ext>
              </a:extLst>
            </p:cNvPr>
            <p:cNvSpPr txBox="1"/>
            <p:nvPr/>
          </p:nvSpPr>
          <p:spPr>
            <a:xfrm>
              <a:off x="717755" y="3891690"/>
              <a:ext cx="1784126" cy="307777"/>
            </a:xfrm>
            <a:prstGeom prst="rect">
              <a:avLst/>
            </a:prstGeom>
            <a:grpFill/>
            <a:ln w="19050">
              <a:noFill/>
            </a:ln>
          </p:spPr>
          <p:txBody>
            <a:bodyPr wrap="square" rtlCol="0">
              <a:spAutoFit/>
            </a:bodyPr>
            <a:lstStyle>
              <a:defPPr>
                <a:defRPr lang="en-US"/>
              </a:defPPr>
              <a:lvl1pPr>
                <a:defRPr sz="1400">
                  <a:solidFill>
                    <a:schemeClr val="accent4">
                      <a:lumMod val="50000"/>
                    </a:schemeClr>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3AA079"/>
                  </a:solidFill>
                  <a:effectLst/>
                  <a:uLnTx/>
                  <a:uFillTx/>
                  <a:latin typeface="Calibri" panose="020F0502020204030204"/>
                  <a:ea typeface="+mn-ea"/>
                  <a:cs typeface="+mn-cs"/>
                </a:rPr>
                <a:t>Why are we doing it?</a:t>
              </a:r>
            </a:p>
          </p:txBody>
        </p:sp>
      </p:grpSp>
      <p:sp>
        <p:nvSpPr>
          <p:cNvPr id="36" name="TextBox 35">
            <a:extLst>
              <a:ext uri="{FF2B5EF4-FFF2-40B4-BE49-F238E27FC236}">
                <a16:creationId xmlns:a16="http://schemas.microsoft.com/office/drawing/2014/main" id="{459134D9-1EA7-06D5-1BC9-6C00D4201763}"/>
              </a:ext>
            </a:extLst>
          </p:cNvPr>
          <p:cNvSpPr txBox="1"/>
          <p:nvPr/>
        </p:nvSpPr>
        <p:spPr>
          <a:xfrm>
            <a:off x="9205517" y="6577781"/>
            <a:ext cx="298648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lumMod val="75000"/>
                  </a:srgbClr>
                </a:solidFill>
                <a:effectLst/>
                <a:uLnTx/>
                <a:uFillTx/>
                <a:latin typeface="Calibri" panose="020F0502020204030204"/>
                <a:ea typeface="+mn-ea"/>
                <a:cs typeface="+mn-cs"/>
              </a:rPr>
              <a:t>7 | NGN Digitalisation Action Plan – June 2023</a:t>
            </a:r>
          </a:p>
        </p:txBody>
      </p:sp>
      <p:sp>
        <p:nvSpPr>
          <p:cNvPr id="38" name="TextBox 37">
            <a:extLst>
              <a:ext uri="{FF2B5EF4-FFF2-40B4-BE49-F238E27FC236}">
                <a16:creationId xmlns:a16="http://schemas.microsoft.com/office/drawing/2014/main" id="{823B2398-39C4-7FF1-598D-65B192C54B55}"/>
              </a:ext>
            </a:extLst>
          </p:cNvPr>
          <p:cNvSpPr txBox="1"/>
          <p:nvPr/>
        </p:nvSpPr>
        <p:spPr>
          <a:xfrm>
            <a:off x="62567" y="1156695"/>
            <a:ext cx="48437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A079"/>
                </a:solidFill>
                <a:effectLst/>
                <a:uLnTx/>
                <a:uFillTx/>
                <a:latin typeface="Calibri" panose="020F0502020204030204"/>
                <a:ea typeface="+mn-ea"/>
                <a:cs typeface="+mn-cs"/>
              </a:rPr>
              <a:t>Empowering change through data</a:t>
            </a:r>
          </a:p>
        </p:txBody>
      </p:sp>
      <p:sp>
        <p:nvSpPr>
          <p:cNvPr id="39" name="Rectangle: Rounded Corners 38">
            <a:extLst>
              <a:ext uri="{FF2B5EF4-FFF2-40B4-BE49-F238E27FC236}">
                <a16:creationId xmlns:a16="http://schemas.microsoft.com/office/drawing/2014/main" id="{B3997B25-59DF-D5F8-B1B6-4214B89099EA}"/>
              </a:ext>
            </a:extLst>
          </p:cNvPr>
          <p:cNvSpPr/>
          <p:nvPr/>
        </p:nvSpPr>
        <p:spPr>
          <a:xfrm>
            <a:off x="8511834" y="1156696"/>
            <a:ext cx="3617599" cy="3262900"/>
          </a:xfrm>
          <a:prstGeom prst="roundRect">
            <a:avLst/>
          </a:prstGeom>
          <a:solidFill>
            <a:schemeClr val="accent1">
              <a:lumMod val="20000"/>
              <a:lumOff val="80000"/>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w="3175">
                  <a:noFill/>
                </a:ln>
                <a:solidFill>
                  <a:srgbClr val="3AA079"/>
                </a:solidFill>
                <a:effectLst/>
                <a:uLnTx/>
                <a:uFillTx/>
                <a:latin typeface="Calibri" panose="020F0502020204030204"/>
                <a:ea typeface="+mn-ea"/>
                <a:cs typeface="+mn-cs"/>
              </a:rPr>
              <a:t>Project Milestones: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00" b="1" i="0" u="none" strike="noStrike" kern="1200" cap="none" spc="0" normalizeH="0" baseline="0" noProof="0" dirty="0">
              <a:ln w="3175">
                <a:noFill/>
              </a:ln>
              <a:solidFill>
                <a:srgbClr val="3AA079"/>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Phase One</a:t>
            </a:r>
            <a:r>
              <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 Stakeholder engagement and  requirements gathering. </a:t>
            </a:r>
            <a:r>
              <a:rPr kumimoji="0" lang="en-GB" sz="1200" b="1"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(Sept ‘22 – Jan ‘23)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Phase Two</a:t>
            </a:r>
            <a:r>
              <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 Identifying data assets, classifying and applying metadata. </a:t>
            </a:r>
            <a:r>
              <a:rPr kumimoji="0" lang="en-GB" sz="1200" b="1"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(Feb ‘23 – Jun ‘23)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sng"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Phase Three</a:t>
            </a:r>
            <a:r>
              <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 Design and build Open Data Portal. </a:t>
            </a:r>
            <a:r>
              <a:rPr kumimoji="0" lang="en-GB" sz="1200" b="1"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(May ‘23 – Aug ‘23)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67074A76-3B21-E1DE-CD24-3C123AB56741}"/>
              </a:ext>
            </a:extLst>
          </p:cNvPr>
          <p:cNvSpPr/>
          <p:nvPr/>
        </p:nvSpPr>
        <p:spPr>
          <a:xfrm>
            <a:off x="8511834" y="4473684"/>
            <a:ext cx="3617599" cy="1504586"/>
          </a:xfrm>
          <a:prstGeom prst="roundRect">
            <a:avLst/>
          </a:prstGeom>
          <a:solidFill>
            <a:schemeClr val="accent1">
              <a:lumMod val="20000"/>
              <a:lumOff val="80000"/>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w="3175">
                  <a:noFill/>
                </a:ln>
                <a:solidFill>
                  <a:srgbClr val="3AA079"/>
                </a:solidFill>
                <a:effectLst/>
                <a:uLnTx/>
                <a:uFillTx/>
                <a:latin typeface="Calibri" panose="020F0502020204030204"/>
                <a:ea typeface="+mn-ea"/>
                <a:cs typeface="+mn-cs"/>
              </a:rPr>
              <a:t>What’s happening in the next 6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The portal </a:t>
            </a:r>
            <a:r>
              <a:rPr lang="en-GB" sz="1200" dirty="0">
                <a:ln w="3175">
                  <a:noFill/>
                </a:ln>
                <a:solidFill>
                  <a:srgbClr val="545659">
                    <a:lumMod val="50000"/>
                  </a:srgbClr>
                </a:solidFill>
                <a:latin typeface="Calibri" panose="020F0502020204030204"/>
              </a:rPr>
              <a:t>is now live.  </a:t>
            </a:r>
            <a:r>
              <a:rPr kumimoji="0" lang="en-GB" sz="1200" b="0" i="0" u="none" strike="noStrike" kern="1200" cap="none" spc="0" normalizeH="0" baseline="0" noProof="0" dirty="0">
                <a:ln w="3175">
                  <a:noFill/>
                </a:ln>
                <a:solidFill>
                  <a:srgbClr val="545659">
                    <a:lumMod val="50000"/>
                  </a:srgbClr>
                </a:solidFill>
                <a:effectLst/>
                <a:uLnTx/>
                <a:uFillTx/>
                <a:latin typeface="Calibri" panose="020F0502020204030204"/>
                <a:ea typeface="+mn-ea"/>
                <a:cs typeface="+mn-cs"/>
              </a:rPr>
              <a:t>We will spend the next 6 months promoting use of the portal, gathering feedback, triaging any new requests and increasing the number of data assets available.</a:t>
            </a:r>
          </a:p>
        </p:txBody>
      </p:sp>
      <p:sp>
        <p:nvSpPr>
          <p:cNvPr id="41" name="TextBox 40">
            <a:extLst>
              <a:ext uri="{FF2B5EF4-FFF2-40B4-BE49-F238E27FC236}">
                <a16:creationId xmlns:a16="http://schemas.microsoft.com/office/drawing/2014/main" id="{7A8F5DB1-11C9-E921-7C08-DBA57CFF9175}"/>
              </a:ext>
            </a:extLst>
          </p:cNvPr>
          <p:cNvSpPr txBox="1"/>
          <p:nvPr/>
        </p:nvSpPr>
        <p:spPr>
          <a:xfrm>
            <a:off x="6124278" y="1578762"/>
            <a:ext cx="252744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lumMod val="65000"/>
                  </a:srgbClr>
                </a:solidFill>
                <a:effectLst/>
                <a:uLnTx/>
                <a:uFillTx/>
                <a:latin typeface="Arial Rounded MT Bold" panose="020F0704030504030204" pitchFamily="34" charset="0"/>
                <a:ea typeface="+mn-ea"/>
                <a:cs typeface="+mn-cs"/>
              </a:rPr>
              <a:t>“Opening our data for everyone to explore and use…”</a:t>
            </a:r>
          </a:p>
        </p:txBody>
      </p:sp>
      <p:sp>
        <p:nvSpPr>
          <p:cNvPr id="42" name="TextBox 41">
            <a:extLst>
              <a:ext uri="{FF2B5EF4-FFF2-40B4-BE49-F238E27FC236}">
                <a16:creationId xmlns:a16="http://schemas.microsoft.com/office/drawing/2014/main" id="{82459CF5-EF0C-33BC-879E-1F791E96F5A1}"/>
              </a:ext>
            </a:extLst>
          </p:cNvPr>
          <p:cNvSpPr txBox="1"/>
          <p:nvPr/>
        </p:nvSpPr>
        <p:spPr>
          <a:xfrm>
            <a:off x="1841226" y="5692923"/>
            <a:ext cx="298648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lumMod val="65000"/>
                  </a:srgbClr>
                </a:solidFill>
                <a:effectLst/>
                <a:uLnTx/>
                <a:uFillTx/>
                <a:latin typeface="Arial Rounded MT Bold" panose="020F0704030504030204" pitchFamily="34" charset="0"/>
                <a:ea typeface="+mn-ea"/>
                <a:cs typeface="+mn-cs"/>
              </a:rPr>
              <a:t>“Helping all users access the data they need…”</a:t>
            </a:r>
          </a:p>
        </p:txBody>
      </p:sp>
      <p:sp>
        <p:nvSpPr>
          <p:cNvPr id="45" name="Rectangle: Rounded Corners 44">
            <a:extLst>
              <a:ext uri="{FF2B5EF4-FFF2-40B4-BE49-F238E27FC236}">
                <a16:creationId xmlns:a16="http://schemas.microsoft.com/office/drawing/2014/main" id="{25DCDAD7-3B1F-4970-2366-93FA731A422D}"/>
              </a:ext>
            </a:extLst>
          </p:cNvPr>
          <p:cNvSpPr/>
          <p:nvPr/>
        </p:nvSpPr>
        <p:spPr>
          <a:xfrm>
            <a:off x="338035" y="4739759"/>
            <a:ext cx="963561" cy="304800"/>
          </a:xfrm>
          <a:prstGeom prst="roundRect">
            <a:avLst>
              <a:gd name="adj" fmla="val 50000"/>
            </a:avLst>
          </a:prstGeom>
          <a:solidFill>
            <a:schemeClr val="accent5"/>
          </a:solidFill>
          <a:effectLst>
            <a:softEdge rad="12700"/>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FFFF"/>
                </a:solidFill>
                <a:effectLst/>
                <a:uLnTx/>
                <a:uFillTx/>
                <a:latin typeface="Calibri" panose="020F0502020204030204"/>
                <a:ea typeface="+mn-ea"/>
                <a:cs typeface="+mn-cs"/>
              </a:rPr>
              <a:t>Data Quality</a:t>
            </a:r>
          </a:p>
        </p:txBody>
      </p:sp>
      <p:sp>
        <p:nvSpPr>
          <p:cNvPr id="47" name="Rectangle: Rounded Corners 46">
            <a:extLst>
              <a:ext uri="{FF2B5EF4-FFF2-40B4-BE49-F238E27FC236}">
                <a16:creationId xmlns:a16="http://schemas.microsoft.com/office/drawing/2014/main" id="{F749B23A-E43D-3FEE-DB09-A524E3C1FA81}"/>
              </a:ext>
            </a:extLst>
          </p:cNvPr>
          <p:cNvSpPr/>
          <p:nvPr/>
        </p:nvSpPr>
        <p:spPr>
          <a:xfrm>
            <a:off x="288329" y="2428124"/>
            <a:ext cx="1332271" cy="304800"/>
          </a:xfrm>
          <a:prstGeom prst="roundRect">
            <a:avLst>
              <a:gd name="adj" fmla="val 50000"/>
            </a:avLst>
          </a:prstGeom>
          <a:solidFill>
            <a:schemeClr val="bg1">
              <a:lumMod val="85000"/>
            </a:schemeClr>
          </a:solidFill>
          <a:effectLst>
            <a:softEdge rad="12700"/>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Local Authorities</a:t>
            </a:r>
          </a:p>
        </p:txBody>
      </p:sp>
      <p:grpSp>
        <p:nvGrpSpPr>
          <p:cNvPr id="48" name="Group 47">
            <a:extLst>
              <a:ext uri="{FF2B5EF4-FFF2-40B4-BE49-F238E27FC236}">
                <a16:creationId xmlns:a16="http://schemas.microsoft.com/office/drawing/2014/main" id="{89D54E11-D87A-502A-C2EA-8D5145FF559D}"/>
              </a:ext>
            </a:extLst>
          </p:cNvPr>
          <p:cNvGrpSpPr/>
          <p:nvPr/>
        </p:nvGrpSpPr>
        <p:grpSpPr>
          <a:xfrm>
            <a:off x="8902221" y="2101670"/>
            <a:ext cx="2780871" cy="267128"/>
            <a:chOff x="4161034" y="3647326"/>
            <a:chExt cx="2780871" cy="267128"/>
          </a:xfrm>
        </p:grpSpPr>
        <p:sp>
          <p:nvSpPr>
            <p:cNvPr id="49" name="Rectangle 48">
              <a:extLst>
                <a:ext uri="{FF2B5EF4-FFF2-40B4-BE49-F238E27FC236}">
                  <a16:creationId xmlns:a16="http://schemas.microsoft.com/office/drawing/2014/main" id="{EFA6C547-8ADC-7F0F-616B-9BFEE846876A}"/>
                </a:ext>
              </a:extLst>
            </p:cNvPr>
            <p:cNvSpPr/>
            <p:nvPr/>
          </p:nvSpPr>
          <p:spPr>
            <a:xfrm>
              <a:off x="4161034" y="3647326"/>
              <a:ext cx="873303" cy="267128"/>
            </a:xfrm>
            <a:prstGeom prst="rect">
              <a:avLst/>
            </a:prstGeom>
            <a:solidFill>
              <a:schemeClr val="bg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To Start</a:t>
              </a:r>
            </a:p>
          </p:txBody>
        </p:sp>
        <p:sp>
          <p:nvSpPr>
            <p:cNvPr id="50" name="Rectangle 49">
              <a:extLst>
                <a:ext uri="{FF2B5EF4-FFF2-40B4-BE49-F238E27FC236}">
                  <a16:creationId xmlns:a16="http://schemas.microsoft.com/office/drawing/2014/main" id="{BC49C95F-2909-4B05-192B-24F9176890AD}"/>
                </a:ext>
              </a:extLst>
            </p:cNvPr>
            <p:cNvSpPr/>
            <p:nvPr/>
          </p:nvSpPr>
          <p:spPr>
            <a:xfrm>
              <a:off x="5114818" y="3647326"/>
              <a:ext cx="873303" cy="267128"/>
            </a:xfrm>
            <a:prstGeom prst="rect">
              <a:avLst/>
            </a:prstGeom>
            <a:solidFill>
              <a:schemeClr val="bg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In Progress</a:t>
              </a:r>
            </a:p>
          </p:txBody>
        </p:sp>
        <p:sp>
          <p:nvSpPr>
            <p:cNvPr id="51" name="Rectangle 50">
              <a:extLst>
                <a:ext uri="{FF2B5EF4-FFF2-40B4-BE49-F238E27FC236}">
                  <a16:creationId xmlns:a16="http://schemas.microsoft.com/office/drawing/2014/main" id="{542FD15F-8B33-CFB5-183C-08E4F5BAFA67}"/>
                </a:ext>
              </a:extLst>
            </p:cNvPr>
            <p:cNvSpPr/>
            <p:nvPr/>
          </p:nvSpPr>
          <p:spPr>
            <a:xfrm>
              <a:off x="6068602" y="3647326"/>
              <a:ext cx="873303" cy="267128"/>
            </a:xfrm>
            <a:prstGeom prst="rect">
              <a:avLst/>
            </a:prstGeom>
            <a:solidFill>
              <a:schemeClr val="tx1">
                <a:lumMod val="75000"/>
                <a:lumOff val="25000"/>
              </a:schemeClr>
            </a:solidFill>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Complete</a:t>
              </a:r>
            </a:p>
          </p:txBody>
        </p:sp>
      </p:grpSp>
      <p:grpSp>
        <p:nvGrpSpPr>
          <p:cNvPr id="56" name="Group 55">
            <a:extLst>
              <a:ext uri="{FF2B5EF4-FFF2-40B4-BE49-F238E27FC236}">
                <a16:creationId xmlns:a16="http://schemas.microsoft.com/office/drawing/2014/main" id="{675B0C7F-4E21-7150-F1F3-CC5D6DB1CF88}"/>
              </a:ext>
            </a:extLst>
          </p:cNvPr>
          <p:cNvGrpSpPr/>
          <p:nvPr/>
        </p:nvGrpSpPr>
        <p:grpSpPr>
          <a:xfrm>
            <a:off x="8902221" y="3034981"/>
            <a:ext cx="2780871" cy="267128"/>
            <a:chOff x="4161034" y="3647326"/>
            <a:chExt cx="2780871" cy="267128"/>
          </a:xfrm>
        </p:grpSpPr>
        <p:sp>
          <p:nvSpPr>
            <p:cNvPr id="57" name="Rectangle 56">
              <a:extLst>
                <a:ext uri="{FF2B5EF4-FFF2-40B4-BE49-F238E27FC236}">
                  <a16:creationId xmlns:a16="http://schemas.microsoft.com/office/drawing/2014/main" id="{6950669C-AB88-B297-5363-9791D8EA0312}"/>
                </a:ext>
              </a:extLst>
            </p:cNvPr>
            <p:cNvSpPr/>
            <p:nvPr/>
          </p:nvSpPr>
          <p:spPr>
            <a:xfrm>
              <a:off x="4161034" y="3647326"/>
              <a:ext cx="873303" cy="267128"/>
            </a:xfrm>
            <a:prstGeom prst="rect">
              <a:avLst/>
            </a:prstGeom>
            <a:solidFill>
              <a:schemeClr val="bg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To Start</a:t>
              </a:r>
            </a:p>
          </p:txBody>
        </p:sp>
        <p:sp>
          <p:nvSpPr>
            <p:cNvPr id="58" name="Rectangle 57">
              <a:extLst>
                <a:ext uri="{FF2B5EF4-FFF2-40B4-BE49-F238E27FC236}">
                  <a16:creationId xmlns:a16="http://schemas.microsoft.com/office/drawing/2014/main" id="{CC4B0913-78A6-3FEB-A709-3735E404128B}"/>
                </a:ext>
              </a:extLst>
            </p:cNvPr>
            <p:cNvSpPr/>
            <p:nvPr/>
          </p:nvSpPr>
          <p:spPr>
            <a:xfrm>
              <a:off x="5114818" y="3647326"/>
              <a:ext cx="873303" cy="267128"/>
            </a:xfrm>
            <a:prstGeom prst="rect">
              <a:avLst/>
            </a:prstGeom>
            <a:solidFill>
              <a:schemeClr val="bg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In Progress</a:t>
              </a:r>
            </a:p>
          </p:txBody>
        </p:sp>
        <p:sp>
          <p:nvSpPr>
            <p:cNvPr id="59" name="Rectangle 58">
              <a:extLst>
                <a:ext uri="{FF2B5EF4-FFF2-40B4-BE49-F238E27FC236}">
                  <a16:creationId xmlns:a16="http://schemas.microsoft.com/office/drawing/2014/main" id="{FF5E2455-7E81-2E4F-00C6-5DC635CFBDFF}"/>
                </a:ext>
              </a:extLst>
            </p:cNvPr>
            <p:cNvSpPr/>
            <p:nvPr/>
          </p:nvSpPr>
          <p:spPr>
            <a:xfrm>
              <a:off x="6068602" y="3647326"/>
              <a:ext cx="873303" cy="267128"/>
            </a:xfrm>
            <a:prstGeom prst="rect">
              <a:avLst/>
            </a:prstGeom>
            <a:solidFill>
              <a:schemeClr val="tx1">
                <a:lumMod val="75000"/>
                <a:lumOff val="25000"/>
              </a:schemeClr>
            </a:solidFill>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Complete</a:t>
              </a:r>
            </a:p>
          </p:txBody>
        </p:sp>
      </p:grpSp>
      <p:grpSp>
        <p:nvGrpSpPr>
          <p:cNvPr id="60" name="Group 59">
            <a:extLst>
              <a:ext uri="{FF2B5EF4-FFF2-40B4-BE49-F238E27FC236}">
                <a16:creationId xmlns:a16="http://schemas.microsoft.com/office/drawing/2014/main" id="{946C8062-2A8E-9BC0-B287-FD68D6E1EEDE}"/>
              </a:ext>
            </a:extLst>
          </p:cNvPr>
          <p:cNvGrpSpPr/>
          <p:nvPr/>
        </p:nvGrpSpPr>
        <p:grpSpPr>
          <a:xfrm>
            <a:off x="8902220" y="3927472"/>
            <a:ext cx="2780871" cy="267128"/>
            <a:chOff x="4161034" y="3647326"/>
            <a:chExt cx="2780871" cy="267128"/>
          </a:xfrm>
        </p:grpSpPr>
        <p:sp>
          <p:nvSpPr>
            <p:cNvPr id="61" name="Rectangle 60">
              <a:extLst>
                <a:ext uri="{FF2B5EF4-FFF2-40B4-BE49-F238E27FC236}">
                  <a16:creationId xmlns:a16="http://schemas.microsoft.com/office/drawing/2014/main" id="{9ED8E6CD-D210-DF21-11EB-4E3907C190D3}"/>
                </a:ext>
              </a:extLst>
            </p:cNvPr>
            <p:cNvSpPr/>
            <p:nvPr/>
          </p:nvSpPr>
          <p:spPr>
            <a:xfrm>
              <a:off x="4161034" y="3647326"/>
              <a:ext cx="873303" cy="267128"/>
            </a:xfrm>
            <a:prstGeom prst="rect">
              <a:avLst/>
            </a:prstGeom>
            <a:solidFill>
              <a:schemeClr val="bg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To Start</a:t>
              </a:r>
            </a:p>
          </p:txBody>
        </p:sp>
        <p:sp>
          <p:nvSpPr>
            <p:cNvPr id="62" name="Rectangle 61">
              <a:extLst>
                <a:ext uri="{FF2B5EF4-FFF2-40B4-BE49-F238E27FC236}">
                  <a16:creationId xmlns:a16="http://schemas.microsoft.com/office/drawing/2014/main" id="{FD82AE34-A139-2625-0532-B2DA2C992F44}"/>
                </a:ext>
              </a:extLst>
            </p:cNvPr>
            <p:cNvSpPr/>
            <p:nvPr/>
          </p:nvSpPr>
          <p:spPr>
            <a:xfrm>
              <a:off x="5114818" y="3647326"/>
              <a:ext cx="873303" cy="267128"/>
            </a:xfrm>
            <a:prstGeom prst="rect">
              <a:avLst/>
            </a:prstGeom>
            <a:solidFill>
              <a:srgbClr val="92D050"/>
            </a:solidFill>
            <a:scene3d>
              <a:camera prst="orthographicFront"/>
              <a:lightRig rig="threePt" dir="t"/>
            </a:scene3d>
            <a:sp3d>
              <a:bevelT/>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In Progress</a:t>
              </a:r>
            </a:p>
          </p:txBody>
        </p:sp>
        <p:sp>
          <p:nvSpPr>
            <p:cNvPr id="63" name="Rectangle 62">
              <a:extLst>
                <a:ext uri="{FF2B5EF4-FFF2-40B4-BE49-F238E27FC236}">
                  <a16:creationId xmlns:a16="http://schemas.microsoft.com/office/drawing/2014/main" id="{8272D729-8B64-4457-AFFA-E677536B3D77}"/>
                </a:ext>
              </a:extLst>
            </p:cNvPr>
            <p:cNvSpPr/>
            <p:nvPr/>
          </p:nvSpPr>
          <p:spPr>
            <a:xfrm>
              <a:off x="6068602" y="3647326"/>
              <a:ext cx="873303" cy="267128"/>
            </a:xfrm>
            <a:prstGeom prst="rect">
              <a:avLst/>
            </a:prstGeom>
            <a:solidFill>
              <a:schemeClr val="bg1">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rPr>
                <a:t>Complete</a:t>
              </a:r>
            </a:p>
          </p:txBody>
        </p:sp>
      </p:grpSp>
      <p:sp>
        <p:nvSpPr>
          <p:cNvPr id="3" name="Rectangle: Rounded Corners 2">
            <a:extLst>
              <a:ext uri="{FF2B5EF4-FFF2-40B4-BE49-F238E27FC236}">
                <a16:creationId xmlns:a16="http://schemas.microsoft.com/office/drawing/2014/main" id="{2087C900-E2A1-7BED-85B9-41DFD2594BE9}"/>
              </a:ext>
            </a:extLst>
          </p:cNvPr>
          <p:cNvSpPr/>
          <p:nvPr/>
        </p:nvSpPr>
        <p:spPr>
          <a:xfrm>
            <a:off x="490953" y="4352733"/>
            <a:ext cx="963561" cy="304800"/>
          </a:xfrm>
          <a:prstGeom prst="roundRect">
            <a:avLst>
              <a:gd name="adj" fmla="val 50000"/>
            </a:avLst>
          </a:prstGeom>
          <a:solidFill>
            <a:schemeClr val="tx2">
              <a:lumMod val="90000"/>
              <a:lumOff val="10000"/>
            </a:schemeClr>
          </a:solidFill>
          <a:effectLst>
            <a:softEdge rad="12700"/>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a:ea typeface="+mn-ea"/>
                <a:cs typeface="+mn-cs"/>
              </a:rPr>
              <a:t>Open Data</a:t>
            </a:r>
          </a:p>
        </p:txBody>
      </p:sp>
      <p:sp>
        <p:nvSpPr>
          <p:cNvPr id="4" name="Rectangle: Rounded Corners 3">
            <a:extLst>
              <a:ext uri="{FF2B5EF4-FFF2-40B4-BE49-F238E27FC236}">
                <a16:creationId xmlns:a16="http://schemas.microsoft.com/office/drawing/2014/main" id="{6CCBF87B-4F4D-A22D-F481-ACDA6212D361}"/>
              </a:ext>
            </a:extLst>
          </p:cNvPr>
          <p:cNvSpPr/>
          <p:nvPr/>
        </p:nvSpPr>
        <p:spPr>
          <a:xfrm>
            <a:off x="288328" y="2039889"/>
            <a:ext cx="1332271" cy="304800"/>
          </a:xfrm>
          <a:prstGeom prst="roundRect">
            <a:avLst>
              <a:gd name="adj" fmla="val 50000"/>
            </a:avLst>
          </a:prstGeom>
          <a:solidFill>
            <a:schemeClr val="bg1">
              <a:lumMod val="85000"/>
            </a:schemeClr>
          </a:solidFill>
          <a:effectLst>
            <a:softEdge rad="12700"/>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45659">
                    <a:lumMod val="50000"/>
                  </a:srgbClr>
                </a:solidFill>
                <a:effectLst/>
                <a:uLnTx/>
                <a:uFillTx/>
                <a:latin typeface="Calibri" panose="020F0502020204030204"/>
                <a:ea typeface="+mn-ea"/>
                <a:cs typeface="+mn-cs"/>
              </a:rPr>
              <a:t>Data Users</a:t>
            </a:r>
          </a:p>
        </p:txBody>
      </p:sp>
      <p:sp>
        <p:nvSpPr>
          <p:cNvPr id="5" name="Rectangle: Rounded Corners 4">
            <a:extLst>
              <a:ext uri="{FF2B5EF4-FFF2-40B4-BE49-F238E27FC236}">
                <a16:creationId xmlns:a16="http://schemas.microsoft.com/office/drawing/2014/main" id="{E9376C23-E092-E97E-7A61-76B2DC17CDD3}"/>
              </a:ext>
            </a:extLst>
          </p:cNvPr>
          <p:cNvSpPr/>
          <p:nvPr/>
        </p:nvSpPr>
        <p:spPr>
          <a:xfrm>
            <a:off x="641446" y="5126785"/>
            <a:ext cx="963561" cy="491611"/>
          </a:xfrm>
          <a:prstGeom prst="roundRect">
            <a:avLst>
              <a:gd name="adj" fmla="val 50000"/>
            </a:avLst>
          </a:prstGeom>
          <a:solidFill>
            <a:srgbClr val="FF3399"/>
          </a:solidFill>
          <a:effectLst>
            <a:softEdge rad="12700"/>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Calibri" panose="020F0502020204030204"/>
                <a:ea typeface="+mn-ea"/>
                <a:cs typeface="+mn-cs"/>
              </a:rPr>
              <a:t>Data Best Practice</a:t>
            </a:r>
          </a:p>
        </p:txBody>
      </p:sp>
      <p:sp>
        <p:nvSpPr>
          <p:cNvPr id="6" name="Rectangle: Rounded Corners 5">
            <a:extLst>
              <a:ext uri="{FF2B5EF4-FFF2-40B4-BE49-F238E27FC236}">
                <a16:creationId xmlns:a16="http://schemas.microsoft.com/office/drawing/2014/main" id="{AD56D190-55AF-7335-83E8-7FA3F6F92243}"/>
              </a:ext>
            </a:extLst>
          </p:cNvPr>
          <p:cNvSpPr/>
          <p:nvPr/>
        </p:nvSpPr>
        <p:spPr>
          <a:xfrm>
            <a:off x="288329" y="5700622"/>
            <a:ext cx="963561" cy="304800"/>
          </a:xfrm>
          <a:prstGeom prst="roundRect">
            <a:avLst>
              <a:gd name="adj" fmla="val 50000"/>
            </a:avLst>
          </a:prstGeom>
          <a:solidFill>
            <a:srgbClr val="92D050"/>
          </a:solidFill>
          <a:effectLst>
            <a:softEdge rad="12700"/>
          </a:effectLst>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Net Zero</a:t>
            </a:r>
          </a:p>
        </p:txBody>
      </p:sp>
    </p:spTree>
    <p:extLst>
      <p:ext uri="{BB962C8B-B14F-4D97-AF65-F5344CB8AC3E}">
        <p14:creationId xmlns:p14="http://schemas.microsoft.com/office/powerpoint/2010/main" val="139040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8BC97A-0281-BB90-6835-175DFDA07072}"/>
              </a:ext>
            </a:extLst>
          </p:cNvPr>
          <p:cNvSpPr>
            <a:spLocks noGrp="1"/>
          </p:cNvSpPr>
          <p:nvPr>
            <p:ph type="body" sz="quarter" idx="11"/>
          </p:nvPr>
        </p:nvSpPr>
        <p:spPr/>
        <p:txBody>
          <a:bodyPr/>
          <a:lstStyle/>
          <a:p>
            <a:endParaRPr lang="en-GB"/>
          </a:p>
        </p:txBody>
      </p:sp>
      <p:pic>
        <p:nvPicPr>
          <p:cNvPr id="6" name="Picture 5">
            <a:extLst>
              <a:ext uri="{FF2B5EF4-FFF2-40B4-BE49-F238E27FC236}">
                <a16:creationId xmlns:a16="http://schemas.microsoft.com/office/drawing/2014/main" id="{14D1B53E-F9F6-11E5-9228-C0096BB141C3}"/>
              </a:ext>
            </a:extLst>
          </p:cNvPr>
          <p:cNvPicPr>
            <a:picLocks noChangeAspect="1"/>
          </p:cNvPicPr>
          <p:nvPr/>
        </p:nvPicPr>
        <p:blipFill>
          <a:blip r:embed="rId2"/>
          <a:stretch>
            <a:fillRect/>
          </a:stretch>
        </p:blipFill>
        <p:spPr>
          <a:xfrm>
            <a:off x="0" y="178028"/>
            <a:ext cx="12192000" cy="5412884"/>
          </a:xfrm>
          <a:prstGeom prst="rect">
            <a:avLst/>
          </a:prstGeom>
        </p:spPr>
      </p:pic>
    </p:spTree>
    <p:extLst>
      <p:ext uri="{BB962C8B-B14F-4D97-AF65-F5344CB8AC3E}">
        <p14:creationId xmlns:p14="http://schemas.microsoft.com/office/powerpoint/2010/main" val="4276898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77D0F2-8163-5674-4274-F91620955187}"/>
              </a:ext>
            </a:extLst>
          </p:cNvPr>
          <p:cNvPicPr>
            <a:picLocks noChangeAspect="1"/>
          </p:cNvPicPr>
          <p:nvPr/>
        </p:nvPicPr>
        <p:blipFill>
          <a:blip r:embed="rId2"/>
          <a:stretch>
            <a:fillRect/>
          </a:stretch>
        </p:blipFill>
        <p:spPr>
          <a:xfrm>
            <a:off x="92466" y="201754"/>
            <a:ext cx="12020764" cy="5391373"/>
          </a:xfrm>
          <a:prstGeom prst="rect">
            <a:avLst/>
          </a:prstGeom>
        </p:spPr>
      </p:pic>
    </p:spTree>
    <p:extLst>
      <p:ext uri="{BB962C8B-B14F-4D97-AF65-F5344CB8AC3E}">
        <p14:creationId xmlns:p14="http://schemas.microsoft.com/office/powerpoint/2010/main" val="2130877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438D-0D89-2510-3256-E3DB09CD1AF4}"/>
              </a:ext>
            </a:extLst>
          </p:cNvPr>
          <p:cNvSpPr>
            <a:spLocks noGrp="1"/>
          </p:cNvSpPr>
          <p:nvPr>
            <p:ph type="title"/>
          </p:nvPr>
        </p:nvSpPr>
        <p:spPr>
          <a:xfrm>
            <a:off x="155939" y="27375"/>
            <a:ext cx="10237025" cy="1284270"/>
          </a:xfrm>
        </p:spPr>
        <p:txBody>
          <a:bodyPr>
            <a:normAutofit/>
          </a:bodyPr>
          <a:lstStyle/>
          <a:p>
            <a:r>
              <a:rPr lang="en-GB" dirty="0">
                <a:solidFill>
                  <a:srgbClr val="002060"/>
                </a:solidFill>
              </a:rPr>
              <a:t>Futures Close</a:t>
            </a:r>
          </a:p>
        </p:txBody>
      </p:sp>
      <p:pic>
        <p:nvPicPr>
          <p:cNvPr id="4" name="Picture Placeholder 6">
            <a:extLst>
              <a:ext uri="{FF2B5EF4-FFF2-40B4-BE49-F238E27FC236}">
                <a16:creationId xmlns:a16="http://schemas.microsoft.com/office/drawing/2014/main" id="{E1086184-B654-71B5-9993-BEDD14A1A97F}"/>
              </a:ext>
            </a:extLst>
          </p:cNvPr>
          <p:cNvPicPr>
            <a:picLocks noGrp="1" noChangeAspect="1"/>
          </p:cNvPicPr>
          <p:nvPr>
            <p:ph idx="1"/>
          </p:nvPr>
        </p:nvPicPr>
        <p:blipFill>
          <a:blip r:embed="rId2"/>
          <a:srcRect t="10451" b="10451"/>
          <a:stretch/>
        </p:blipFill>
        <p:spPr>
          <a:xfrm>
            <a:off x="275074" y="1088580"/>
            <a:ext cx="10430597" cy="4564106"/>
          </a:xfrm>
          <a:prstGeom prst="rect">
            <a:avLst/>
          </a:prstGeom>
          <a:ln>
            <a:noFill/>
          </a:ln>
          <a:effectLst>
            <a:softEdge rad="112500"/>
          </a:effectLst>
        </p:spPr>
      </p:pic>
      <p:pic>
        <p:nvPicPr>
          <p:cNvPr id="5" name="Picture 2">
            <a:extLst>
              <a:ext uri="{FF2B5EF4-FFF2-40B4-BE49-F238E27FC236}">
                <a16:creationId xmlns:a16="http://schemas.microsoft.com/office/drawing/2014/main" id="{016A1EBE-59C9-CC83-F0D6-38DFC15BE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3954" y="400078"/>
            <a:ext cx="1479010" cy="5388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8C4533-BB4B-63C2-4675-A4B80A745565}"/>
              </a:ext>
            </a:extLst>
          </p:cNvPr>
          <p:cNvSpPr txBox="1"/>
          <p:nvPr/>
        </p:nvSpPr>
        <p:spPr>
          <a:xfrm>
            <a:off x="323486" y="5407820"/>
            <a:ext cx="9837656" cy="1200329"/>
          </a:xfrm>
          <a:prstGeom prst="rect">
            <a:avLst/>
          </a:prstGeom>
          <a:noFill/>
        </p:spPr>
        <p:txBody>
          <a:bodyPr wrap="square" rtlCol="0">
            <a:spAutoFit/>
          </a:bodyPr>
          <a:lstStyle/>
          <a:p>
            <a:endParaRPr lang="en-GB" sz="2400" dirty="0">
              <a:solidFill>
                <a:srgbClr val="002060"/>
              </a:solidFill>
            </a:endParaRPr>
          </a:p>
          <a:p>
            <a:r>
              <a:rPr lang="en-GB" sz="2400" dirty="0">
                <a:solidFill>
                  <a:srgbClr val="002060"/>
                </a:solidFill>
              </a:rPr>
              <a:t>David Lynch (Strategy Manager) – Energy Systems Transition</a:t>
            </a:r>
          </a:p>
          <a:p>
            <a:endParaRPr lang="en-GB" sz="2400" dirty="0">
              <a:solidFill>
                <a:srgbClr val="002060"/>
              </a:solidFill>
            </a:endParaRPr>
          </a:p>
        </p:txBody>
      </p:sp>
    </p:spTree>
    <p:extLst>
      <p:ext uri="{BB962C8B-B14F-4D97-AF65-F5344CB8AC3E}">
        <p14:creationId xmlns:p14="http://schemas.microsoft.com/office/powerpoint/2010/main" val="1983842393"/>
      </p:ext>
    </p:extLst>
  </p:cSld>
  <p:clrMapOvr>
    <a:masterClrMapping/>
  </p:clrMapOvr>
</p:sld>
</file>

<file path=ppt/theme/theme1.xml><?xml version="1.0" encoding="utf-8"?>
<a:theme xmlns:a="http://schemas.openxmlformats.org/drawingml/2006/main" name="TITLE SLIDE">
  <a:themeElements>
    <a:clrScheme name="Futures Theme">
      <a:dk1>
        <a:srgbClr val="98C21E"/>
      </a:dk1>
      <a:lt1>
        <a:srgbClr val="FFFFFF"/>
      </a:lt1>
      <a:dk2>
        <a:srgbClr val="98C21E"/>
      </a:dk2>
      <a:lt2>
        <a:srgbClr val="FFFFFF"/>
      </a:lt2>
      <a:accent1>
        <a:srgbClr val="F0DF00"/>
      </a:accent1>
      <a:accent2>
        <a:srgbClr val="54C8E8"/>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GN powerpoint template widescreen" id="{8D3C7DDF-8C2C-7742-AC19-1E2B4F58A1D1}" vid="{184548BB-2711-2448-9C3E-F25AF57B74E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 Footer">
  <a:themeElements>
    <a:clrScheme name="Futures Theme 1">
      <a:dk1>
        <a:srgbClr val="98C21E"/>
      </a:dk1>
      <a:lt1>
        <a:srgbClr val="FFFFFF"/>
      </a:lt1>
      <a:dk2>
        <a:srgbClr val="98C21E"/>
      </a:dk2>
      <a:lt2>
        <a:srgbClr val="FFFFFF"/>
      </a:lt2>
      <a:accent1>
        <a:srgbClr val="F0DF00"/>
      </a:accent1>
      <a:accent2>
        <a:srgbClr val="183861"/>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GN powerpoint template widescreen" id="{8D3C7DDF-8C2C-7742-AC19-1E2B4F58A1D1}" vid="{FDA1495A-18E6-FF45-A607-D1A1A49DFA51}"/>
    </a:ext>
  </a:extLst>
</a:theme>
</file>

<file path=ppt/theme/theme3.xml><?xml version="1.0" encoding="utf-8"?>
<a:theme xmlns:a="http://schemas.openxmlformats.org/drawingml/2006/main" name="1_TITLE SLIDE">
  <a:themeElements>
    <a:clrScheme name="Futures Theme">
      <a:dk1>
        <a:srgbClr val="98C21E"/>
      </a:dk1>
      <a:lt1>
        <a:srgbClr val="FFFFFF"/>
      </a:lt1>
      <a:dk2>
        <a:srgbClr val="98C21E"/>
      </a:dk2>
      <a:lt2>
        <a:srgbClr val="FFFFFF"/>
      </a:lt2>
      <a:accent1>
        <a:srgbClr val="F0DF00"/>
      </a:accent1>
      <a:accent2>
        <a:srgbClr val="54C8E8"/>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GN powerpoint template widescreen" id="{8D3C7DDF-8C2C-7742-AC19-1E2B4F58A1D1}" vid="{184548BB-2711-2448-9C3E-F25AF57B74E2}"/>
    </a:ext>
  </a:extLst>
</a:theme>
</file>

<file path=ppt/theme/theme4.xml><?xml version="1.0" encoding="utf-8"?>
<a:theme xmlns:a="http://schemas.openxmlformats.org/drawingml/2006/main" name="2_TITLE SLIDE">
  <a:themeElements>
    <a:clrScheme name="Custom 2">
      <a:dk1>
        <a:srgbClr val="003764"/>
      </a:dk1>
      <a:lt1>
        <a:srgbClr val="FFFFFF"/>
      </a:lt1>
      <a:dk2>
        <a:srgbClr val="003764"/>
      </a:dk2>
      <a:lt2>
        <a:srgbClr val="FFFFFF"/>
      </a:lt2>
      <a:accent1>
        <a:srgbClr val="F0DF00"/>
      </a:accent1>
      <a:accent2>
        <a:srgbClr val="54C8E8"/>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GN powerpoint template widescreen (002)  -  Read-Only" id="{2AE0C194-69E4-4E6A-94D6-5CB0A05A340F}" vid="{4F114B6C-3ABE-4008-846E-A70211162FB2}"/>
    </a:ext>
  </a:extLst>
</a:theme>
</file>

<file path=ppt/theme/theme5.xml><?xml version="1.0" encoding="utf-8"?>
<a:theme xmlns:a="http://schemas.openxmlformats.org/drawingml/2006/main" name="Office Theme">
  <a:themeElements>
    <a:clrScheme name="Custom 2">
      <a:dk1>
        <a:srgbClr val="003764"/>
      </a:dk1>
      <a:lt1>
        <a:srgbClr val="FFFFFF"/>
      </a:lt1>
      <a:dk2>
        <a:srgbClr val="003764"/>
      </a:dk2>
      <a:lt2>
        <a:srgbClr val="FFFFFF"/>
      </a:lt2>
      <a:accent1>
        <a:srgbClr val="F0DF00"/>
      </a:accent1>
      <a:accent2>
        <a:srgbClr val="54C8E8"/>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GN powerpoint template widescreen (002)  -  Read-Only" id="{2AE0C194-69E4-4E6A-94D6-5CB0A05A340F}" vid="{73BC4398-07A0-471B-BB66-21143123070E}"/>
    </a:ext>
  </a:extLst>
</a:theme>
</file>

<file path=ppt/theme/theme6.xml><?xml version="1.0" encoding="utf-8"?>
<a:theme xmlns:a="http://schemas.openxmlformats.org/drawingml/2006/main" name="3_TITLE SLIDE">
  <a:themeElements>
    <a:clrScheme name="Custom 2">
      <a:dk1>
        <a:srgbClr val="003764"/>
      </a:dk1>
      <a:lt1>
        <a:srgbClr val="FFFFFF"/>
      </a:lt1>
      <a:dk2>
        <a:srgbClr val="003764"/>
      </a:dk2>
      <a:lt2>
        <a:srgbClr val="FFFFFF"/>
      </a:lt2>
      <a:accent1>
        <a:srgbClr val="F0DF00"/>
      </a:accent1>
      <a:accent2>
        <a:srgbClr val="54C8E8"/>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GN powerpoint template widescreen (002)  -  Read-Only" id="{2AE0C194-69E4-4E6A-94D6-5CB0A05A340F}" vid="{4F114B6C-3ABE-4008-846E-A70211162FB2}"/>
    </a:ext>
  </a:extLst>
</a:theme>
</file>

<file path=ppt/theme/theme7.xml><?xml version="1.0" encoding="utf-8"?>
<a:theme xmlns:a="http://schemas.openxmlformats.org/drawingml/2006/main" name="1_Office Theme">
  <a:themeElements>
    <a:clrScheme name="Custom 8">
      <a:dk1>
        <a:srgbClr val="00A685"/>
      </a:dk1>
      <a:lt1>
        <a:sysClr val="window" lastClr="FFFFFF"/>
      </a:lt1>
      <a:dk2>
        <a:srgbClr val="00A685"/>
      </a:dk2>
      <a:lt2>
        <a:srgbClr val="E7E6E6"/>
      </a:lt2>
      <a:accent1>
        <a:srgbClr val="77CBEA"/>
      </a:accent1>
      <a:accent2>
        <a:srgbClr val="EF7D00"/>
      </a:accent2>
      <a:accent3>
        <a:srgbClr val="3B3C43"/>
      </a:accent3>
      <a:accent4>
        <a:srgbClr val="00A685"/>
      </a:accent4>
      <a:accent5>
        <a:srgbClr val="98C21E"/>
      </a:accent5>
      <a:accent6>
        <a:srgbClr val="7D55C7"/>
      </a:accent6>
      <a:hlink>
        <a:srgbClr val="77CBE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Custom 2">
      <a:dk1>
        <a:srgbClr val="003764"/>
      </a:dk1>
      <a:lt1>
        <a:srgbClr val="FFFFFF"/>
      </a:lt1>
      <a:dk2>
        <a:srgbClr val="003764"/>
      </a:dk2>
      <a:lt2>
        <a:srgbClr val="FFFFFF"/>
      </a:lt2>
      <a:accent1>
        <a:srgbClr val="F0DF00"/>
      </a:accent1>
      <a:accent2>
        <a:srgbClr val="54C8E8"/>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Adam Ibbotson Hong Kong Presentation July 2018" id="{BA3438FB-00FD-482C-8E45-D331FEB4D4DC}" vid="{1E3930B9-2E3F-407F-A7E6-B5C9D2193FF6}"/>
    </a:ext>
  </a:extLst>
</a:theme>
</file>

<file path=ppt/theme/theme9.xml><?xml version="1.0" encoding="utf-8"?>
<a:theme xmlns:a="http://schemas.openxmlformats.org/drawingml/2006/main" name="4_TITLE SLIDE">
  <a:themeElements>
    <a:clrScheme name="Custom 3">
      <a:dk1>
        <a:srgbClr val="00A685"/>
      </a:dk1>
      <a:lt1>
        <a:srgbClr val="FFFFFF"/>
      </a:lt1>
      <a:dk2>
        <a:srgbClr val="00A685"/>
      </a:dk2>
      <a:lt2>
        <a:srgbClr val="FFFFFF"/>
      </a:lt2>
      <a:accent1>
        <a:srgbClr val="F0DF00"/>
      </a:accent1>
      <a:accent2>
        <a:srgbClr val="54C8E8"/>
      </a:accent2>
      <a:accent3>
        <a:srgbClr val="545659"/>
      </a:accent3>
      <a:accent4>
        <a:srgbClr val="DDDAD7"/>
      </a:accent4>
      <a:accent5>
        <a:srgbClr val="FF8300"/>
      </a:accent5>
      <a:accent6>
        <a:srgbClr val="7E57C5"/>
      </a:accent6>
      <a:hlink>
        <a:srgbClr val="003764"/>
      </a:hlink>
      <a:folHlink>
        <a:srgbClr val="5456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NGN powerpoint template widescreen" id="{8D3C7DDF-8C2C-7742-AC19-1E2B4F58A1D1}" vid="{184548BB-2711-2448-9C3E-F25AF57B74E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f308053-a768-43f1-bf66-06210bb74c0d">
      <UserInfo>
        <DisplayName>Nick Smith</DisplayName>
        <AccountId>42</AccountId>
        <AccountType/>
      </UserInfo>
      <UserInfo>
        <DisplayName>Jane Herbert</DisplayName>
        <AccountId>21</AccountId>
        <AccountType/>
      </UserInfo>
      <UserInfo>
        <DisplayName>Heather Sheffield</DisplayName>
        <AccountId>31</AccountId>
        <AccountType/>
      </UserInfo>
      <UserInfo>
        <DisplayName>Nathan Ekanem</DisplayName>
        <AccountId>25</AccountId>
        <AccountType/>
      </UserInfo>
      <UserInfo>
        <DisplayName>Richard Hynes Cooper</DisplayName>
        <AccountId>51</AccountId>
        <AccountType/>
      </UserInfo>
      <UserInfo>
        <DisplayName>Neil Travers</DisplayName>
        <AccountId>52</AccountId>
        <AccountType/>
      </UserInfo>
    </SharedWithUsers>
    <MigrationWizIdPermissionLevels xmlns="c51e0c16-3c70-4bed-930f-b02839d0dd8b" xsi:nil="true"/>
    <Review_x0020_Status xmlns="c51e0c16-3c70-4bed-930f-b02839d0dd8b" xsi:nil="true"/>
    <MigrationWizId xmlns="c51e0c16-3c70-4bed-930f-b02839d0dd8b" xsi:nil="true"/>
    <MigrationWizIdPermissions xmlns="c51e0c16-3c70-4bed-930f-b02839d0dd8b" xsi:nil="true"/>
    <MigrationWizIdDocumentLibraryPermissions xmlns="c51e0c16-3c70-4bed-930f-b02839d0dd8b" xsi:nil="true"/>
    <Progress xmlns="c51e0c16-3c70-4bed-930f-b02839d0dd8b">In Review</Progress>
    <TaxCatchAll xmlns="5f308053-a768-43f1-bf66-06210bb74c0d" xsi:nil="true"/>
    <Link xmlns="c51e0c16-3c70-4bed-930f-b02839d0dd8b">
      <Url xsi:nil="true"/>
      <Description xsi:nil="true"/>
    </Link>
    <_Flow_SignoffStatus xmlns="c51e0c16-3c70-4bed-930f-b02839d0dd8b" xsi:nil="true"/>
    <lcf76f155ced4ddcb4097134ff3c332f xmlns="c51e0c16-3c70-4bed-930f-b02839d0dd8b">
      <Terms xmlns="http://schemas.microsoft.com/office/infopath/2007/PartnerControls"/>
    </lcf76f155ced4ddcb4097134ff3c332f>
    <MigrationWizIdSecurityGroups xmlns="c51e0c16-3c70-4bed-930f-b02839d0dd8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B37C370094A947B45A665807D95A87" ma:contentTypeVersion="29" ma:contentTypeDescription="Create a new document." ma:contentTypeScope="" ma:versionID="01d97a06b5e695cf0457bf3342bb977e">
  <xsd:schema xmlns:xsd="http://www.w3.org/2001/XMLSchema" xmlns:xs="http://www.w3.org/2001/XMLSchema" xmlns:p="http://schemas.microsoft.com/office/2006/metadata/properties" xmlns:ns1="c51e0c16-3c70-4bed-930f-b02839d0dd8b" xmlns:ns3="5f308053-a768-43f1-bf66-06210bb74c0d" targetNamespace="http://schemas.microsoft.com/office/2006/metadata/properties" ma:root="true" ma:fieldsID="d7c2235b88ac9abb34b0b2e78184de51" ns1:_="" ns3:_="">
    <xsd:import namespace="c51e0c16-3c70-4bed-930f-b02839d0dd8b"/>
    <xsd:import namespace="5f308053-a768-43f1-bf66-06210bb74c0d"/>
    <xsd:element name="properties">
      <xsd:complexType>
        <xsd:sequence>
          <xsd:element name="documentManagement">
            <xsd:complexType>
              <xsd:all>
                <xsd:element ref="ns1:Review_x0020_Status" minOccurs="0"/>
                <xsd:element ref="ns1:Link" minOccurs="0"/>
                <xsd:element ref="ns1:_Flow_SignoffStatus" minOccurs="0"/>
                <xsd:element ref="ns1:MigrationWizId" minOccurs="0"/>
                <xsd:element ref="ns1:MigrationWizIdPermissions" minOccurs="0"/>
                <xsd:element ref="ns1:MigrationWizIdPermissionLevels" minOccurs="0"/>
                <xsd:element ref="ns1:MigrationWizIdDocumentLibraryPermissions" minOccurs="0"/>
                <xsd:element ref="ns1:MigrationWizIdSecurityGroups" minOccurs="0"/>
                <xsd:element ref="ns1:MediaServiceMetadata" minOccurs="0"/>
                <xsd:element ref="ns1:MediaServiceFastMetadata" minOccurs="0"/>
                <xsd:element ref="ns1:MediaServiceDateTaken" minOccurs="0"/>
                <xsd:element ref="ns1:MediaServiceAutoKeyPoints" minOccurs="0"/>
                <xsd:element ref="ns1:MediaServiceKeyPoints" minOccurs="0"/>
                <xsd:element ref="ns1:MediaServiceAutoTags" minOccurs="0"/>
                <xsd:element ref="ns1:MediaServiceOCR" minOccurs="0"/>
                <xsd:element ref="ns1:MediaServiceGenerationTime" minOccurs="0"/>
                <xsd:element ref="ns1:MediaServiceEventHashCode" minOccurs="0"/>
                <xsd:element ref="ns1:MediaServiceLocation" minOccurs="0"/>
                <xsd:element ref="ns3:SharedWithUsers" minOccurs="0"/>
                <xsd:element ref="ns3:SharedWithDetails" minOccurs="0"/>
                <xsd:element ref="ns1:MediaLengthInSeconds" minOccurs="0"/>
                <xsd:element ref="ns1:lcf76f155ced4ddcb4097134ff3c332f" minOccurs="0"/>
                <xsd:element ref="ns3:TaxCatchAll" minOccurs="0"/>
                <xsd:element ref="ns1:MediaServiceObjectDetectorVersions" minOccurs="0"/>
                <xsd:element ref="ns1: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1e0c16-3c70-4bed-930f-b02839d0dd8b" elementFormDefault="qualified">
    <xsd:import namespace="http://schemas.microsoft.com/office/2006/documentManagement/types"/>
    <xsd:import namespace="http://schemas.microsoft.com/office/infopath/2007/PartnerControls"/>
    <xsd:element name="Review_x0020_Status" ma:index="0" nillable="true" ma:displayName="Review Status" ma:format="Dropdown" ma:internalName="Review_x0020_Status">
      <xsd:complexType>
        <xsd:complexContent>
          <xsd:extension base="dms:MultiChoiceFillIn">
            <xsd:sequence>
              <xsd:element name="Value" maxOccurs="unbounded" minOccurs="0" nillable="true">
                <xsd:simpleType>
                  <xsd:union memberTypes="dms:Text">
                    <xsd:simpleType>
                      <xsd:restriction base="dms:Choice">
                        <xsd:enumeration value="In Process"/>
                        <xsd:enumeration value="In Review"/>
                        <xsd:enumeration value="Signed Off"/>
                      </xsd:restriction>
                    </xsd:simpleType>
                  </xsd:union>
                </xsd:simpleType>
              </xsd:element>
            </xsd:sequence>
          </xsd:extension>
        </xsd:complexContent>
      </xsd:complexType>
    </xsd:element>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Flow_SignoffStatus" ma:index="5" nillable="true" ma:displayName="Sign-off status" ma:hidden="true" ma:internalName="Sign_x002d_off_x0020_status" ma:readOnly="false">
      <xsd:simpleType>
        <xsd:restriction base="dms:Text"/>
      </xsd:simpleType>
    </xsd:element>
    <xsd:element name="MigrationWizId" ma:index="8" nillable="true" ma:displayName="MigrationWizId" ma:hidden="true" ma:internalName="MigrationWizId" ma:readOnly="false">
      <xsd:simpleType>
        <xsd:restriction base="dms:Text"/>
      </xsd:simpleType>
    </xsd:element>
    <xsd:element name="MigrationWizIdPermissions" ma:index="9" nillable="true" ma:displayName="MigrationWizIdPermissions" ma:hidden="true" ma:internalName="MigrationWizIdPermissions" ma:readOnly="false">
      <xsd:simpleType>
        <xsd:restriction base="dms:Text"/>
      </xsd:simpleType>
    </xsd:element>
    <xsd:element name="MigrationWizIdPermissionLevels" ma:index="10" nillable="true" ma:displayName="MigrationWizIdPermissionLevels" ma:hidden="true" ma:internalName="MigrationWizIdPermissionLevels" ma:readOnly="false">
      <xsd:simpleType>
        <xsd:restriction base="dms:Text"/>
      </xsd:simpleType>
    </xsd:element>
    <xsd:element name="MigrationWizIdDocumentLibraryPermissions" ma:index="11" nillable="true" ma:displayName="MigrationWizIdDocumentLibraryPermissions" ma:hidden="true" ma:internalName="MigrationWizIdDocumentLibraryPermissions" ma:readOnly="false">
      <xsd:simpleType>
        <xsd:restriction base="dms:Text"/>
      </xsd:simpleType>
    </xsd:element>
    <xsd:element name="MigrationWizIdSecurityGroups" ma:index="12" nillable="true" ma:displayName="MigrationWizIdSecurityGroups" ma:hidden="true" ma:internalName="MigrationWizIdSecurityGroups" ma:readOnly="false">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AutoTags" ma:index="18" nillable="true" ma:displayName="Tags" ma:hidden="true" ma:internalName="MediaServiceAutoTags"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hidden="true" ma:internalName="MediaServiceLocation" ma:readOnly="true">
      <xsd:simpleType>
        <xsd:restriction base="dms:Text"/>
      </xsd:simpleType>
    </xsd:element>
    <xsd:element name="MediaLengthInSeconds" ma:index="26" nillable="true" ma:displayName="Length (seconds)" ma:hidden="true"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34afddb5-dc7d-4a25-90c0-e68c37b0a60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description="" ma:hidden="true" ma:indexed="true" ma:internalName="MediaServiceObjectDetectorVersions" ma:readOnly="true">
      <xsd:simpleType>
        <xsd:restriction base="dms:Text"/>
      </xsd:simpleType>
    </xsd:element>
    <xsd:element name="Progress" ma:index="33" nillable="true" ma:displayName="Progress" ma:default="In Review" ma:description="Where is this document in process" ma:format="Dropdown" ma:internalName="Progress">
      <xsd:simpleType>
        <xsd:restriction base="dms:Choice">
          <xsd:enumeration value="In Review"/>
          <xsd:enumeration value="With TVCA Comm"/>
          <xsd:enumeration value="Live on Website"/>
          <xsd:enumeration value="Archived"/>
        </xsd:restriction>
      </xsd:simpleType>
    </xsd:element>
  </xsd:schema>
  <xsd:schema xmlns:xsd="http://www.w3.org/2001/XMLSchema" xmlns:xs="http://www.w3.org/2001/XMLSchema" xmlns:dms="http://schemas.microsoft.com/office/2006/documentManagement/types" xmlns:pc="http://schemas.microsoft.com/office/infopath/2007/PartnerControls" targetNamespace="5f308053-a768-43f1-bf66-06210bb74c0d" elementFormDefault="qualified">
    <xsd:import namespace="http://schemas.microsoft.com/office/2006/documentManagement/types"/>
    <xsd:import namespace="http://schemas.microsoft.com/office/infopath/2007/PartnerControls"/>
    <xsd:element name="SharedWithUsers" ma:index="2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hidden="true" ma:internalName="SharedWithDetails" ma:readOnly="true">
      <xsd:simpleType>
        <xsd:restriction base="dms:Note"/>
      </xsd:simpleType>
    </xsd:element>
    <xsd:element name="TaxCatchAll" ma:index="29" nillable="true" ma:displayName="Taxonomy Catch All Column" ma:hidden="true" ma:list="{43247f23-7141-4778-a08d-7843529ef0d0}" ma:internalName="TaxCatchAll" ma:readOnly="false" ma:showField="CatchAllData" ma:web="5f308053-a768-43f1-bf66-06210bb74c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E43713-656B-45F1-99F1-5584BCBDD01E}">
  <ds:schemaRefs>
    <ds:schemaRef ds:uri="http://schemas.microsoft.com/sharepoint/v3/contenttype/forms"/>
  </ds:schemaRefs>
</ds:datastoreItem>
</file>

<file path=customXml/itemProps2.xml><?xml version="1.0" encoding="utf-8"?>
<ds:datastoreItem xmlns:ds="http://schemas.openxmlformats.org/officeDocument/2006/customXml" ds:itemID="{9CC81093-D103-4F66-B1B7-34DE9C9EB2F2}">
  <ds:schemaRefs>
    <ds:schemaRef ds:uri="8932223e-e43f-4a38-999f-051f081126c0"/>
    <ds:schemaRef ds:uri="e41bee15-cf8d-4e88-9e10-79cd06926b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BC4D442-BF8D-45D1-9906-5B041E44823B}"/>
</file>

<file path=docProps/app.xml><?xml version="1.0" encoding="utf-8"?>
<Properties xmlns="http://schemas.openxmlformats.org/officeDocument/2006/extended-properties" xmlns:vt="http://schemas.openxmlformats.org/officeDocument/2006/docPropsVTypes">
  <Template>TITLE SLIDE</Template>
  <TotalTime>8673</TotalTime>
  <Words>1480</Words>
  <Application>Microsoft Office PowerPoint</Application>
  <PresentationFormat>Widescreen</PresentationFormat>
  <Paragraphs>199</Paragraphs>
  <Slides>18</Slides>
  <Notes>7</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18</vt:i4>
      </vt:variant>
    </vt:vector>
  </HeadingPairs>
  <TitlesOfParts>
    <vt:vector size="32" baseType="lpstr">
      <vt:lpstr>Arial</vt:lpstr>
      <vt:lpstr>Arial Rounded MT Bold</vt:lpstr>
      <vt:lpstr>Calibri</vt:lpstr>
      <vt:lpstr>Calibri Light</vt:lpstr>
      <vt:lpstr>Helvetica Neue</vt:lpstr>
      <vt:lpstr>TITLE SLIDE</vt:lpstr>
      <vt:lpstr>No Footer</vt:lpstr>
      <vt:lpstr>1_TITLE SLIDE</vt:lpstr>
      <vt:lpstr>2_TITLE SLIDE</vt:lpstr>
      <vt:lpstr>Office Theme</vt:lpstr>
      <vt:lpstr>3_TITLE SLIDE</vt:lpstr>
      <vt:lpstr>1_Office Theme</vt:lpstr>
      <vt:lpstr>2_Office Theme</vt:lpstr>
      <vt:lpstr>4_TITLE SLIDE</vt:lpstr>
      <vt:lpstr>North East &amp; Yorkshire  Energy Hub</vt:lpstr>
      <vt:lpstr>Who we are</vt:lpstr>
      <vt:lpstr>From ‘Beach’ to… Meter</vt:lpstr>
      <vt:lpstr>Regulation around Digitalisation</vt:lpstr>
      <vt:lpstr>Supporting LAEPs</vt:lpstr>
      <vt:lpstr>Open Data Portal</vt:lpstr>
      <vt:lpstr>PowerPoint Presentation</vt:lpstr>
      <vt:lpstr>PowerPoint Presentation</vt:lpstr>
      <vt:lpstr>Futures Close</vt:lpstr>
      <vt:lpstr>A reality check…</vt:lpstr>
      <vt:lpstr>Futures Close - Opportunity</vt:lpstr>
      <vt:lpstr>Vision</vt:lpstr>
      <vt:lpstr>Futures Close - Today</vt:lpstr>
      <vt:lpstr>PowerPoint Presentation</vt:lpstr>
      <vt:lpstr>PowerPoint Presentation</vt:lpstr>
      <vt:lpstr>Anchor programme – Cross vector heating analysis</vt:lpstr>
      <vt:lpstr>Our North Star…</vt:lpstr>
      <vt:lpstr>Thank you  Enquiries: futuresclose@northerngas.co.uk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 ME</dc:title>
  <dc:creator>William Evans</dc:creator>
  <cp:lastModifiedBy>David Lynch</cp:lastModifiedBy>
  <cp:revision>8</cp:revision>
  <cp:lastPrinted>2023-05-26T13:35:33Z</cp:lastPrinted>
  <dcterms:created xsi:type="dcterms:W3CDTF">2018-06-11T14:26:14Z</dcterms:created>
  <dcterms:modified xsi:type="dcterms:W3CDTF">2023-10-10T09:53:04Z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LPManualFileClassification">
    <vt:lpwstr>{53441876-89F0-4FED-9FE7-BB43050C54C0}</vt:lpwstr>
  </property>
  <property fmtid="{D5CDD505-2E9C-101B-9397-08002B2CF9AE}" pid="3" name="DLPManualFileClassificationLastModifiedBy">
    <vt:lpwstr>NGNTP\SFletcher</vt:lpwstr>
  </property>
  <property fmtid="{D5CDD505-2E9C-101B-9397-08002B2CF9AE}" pid="4" name="DLPManualFileClassificationLastModificationDate">
    <vt:lpwstr>1535026692</vt:lpwstr>
  </property>
  <property fmtid="{D5CDD505-2E9C-101B-9397-08002B2CF9AE}" pid="5" name="DLPManualFileClassificationVersion">
    <vt:lpwstr>11.0.300.84</vt:lpwstr>
  </property>
  <property fmtid="{D5CDD505-2E9C-101B-9397-08002B2CF9AE}" pid="6" name="ContentTypeId">
    <vt:lpwstr>0x010100A3B37C370094A947B45A665807D95A87</vt:lpwstr>
  </property>
  <property fmtid="{D5CDD505-2E9C-101B-9397-08002B2CF9AE}" pid="7" name="MediaServiceImageTags">
    <vt:lpwstr/>
  </property>
</Properties>
</file>