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2" r:id="rId3"/>
    <p:sldMasterId id="2147483686" r:id="rId4"/>
  </p:sldMasterIdLst>
  <p:notesMasterIdLst>
    <p:notesMasterId r:id="rId34"/>
  </p:notesMasterIdLst>
  <p:sldIdLst>
    <p:sldId id="256" r:id="rId5"/>
    <p:sldId id="257" r:id="rId6"/>
    <p:sldId id="258" r:id="rId7"/>
    <p:sldId id="614" r:id="rId8"/>
    <p:sldId id="269" r:id="rId9"/>
    <p:sldId id="609" r:id="rId10"/>
    <p:sldId id="633" r:id="rId11"/>
    <p:sldId id="567" r:id="rId12"/>
    <p:sldId id="601" r:id="rId13"/>
    <p:sldId id="610" r:id="rId14"/>
    <p:sldId id="639" r:id="rId15"/>
    <p:sldId id="618" r:id="rId16"/>
    <p:sldId id="621" r:id="rId17"/>
    <p:sldId id="628" r:id="rId18"/>
    <p:sldId id="627" r:id="rId19"/>
    <p:sldId id="637" r:id="rId20"/>
    <p:sldId id="611" r:id="rId21"/>
    <p:sldId id="608" r:id="rId22"/>
    <p:sldId id="634" r:id="rId23"/>
    <p:sldId id="635" r:id="rId24"/>
    <p:sldId id="640" r:id="rId25"/>
    <p:sldId id="612" r:id="rId26"/>
    <p:sldId id="603" r:id="rId27"/>
    <p:sldId id="613" r:id="rId28"/>
    <p:sldId id="641" r:id="rId29"/>
    <p:sldId id="638" r:id="rId30"/>
    <p:sldId id="642" r:id="rId31"/>
    <p:sldId id="643" r:id="rId32"/>
    <p:sldId id="6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1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F528D-6DFD-4E04-8BE1-2B2059BFB80D}" v="26" dt="2024-02-20T11:44:04.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4" d="100"/>
          <a:sy n="114"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d, Eddie" userId="0c87384b-7ce6-42a4-900a-3cd8c47b5dab" providerId="ADAL" clId="{9BAF528D-6DFD-4E04-8BE1-2B2059BFB80D}"/>
    <pc:docChg chg="undo custSel addSld delSld modSld">
      <pc:chgData name="Boyd, Eddie" userId="0c87384b-7ce6-42a4-900a-3cd8c47b5dab" providerId="ADAL" clId="{9BAF528D-6DFD-4E04-8BE1-2B2059BFB80D}" dt="2024-02-20T11:44:08.439" v="321" actId="1076"/>
      <pc:docMkLst>
        <pc:docMk/>
      </pc:docMkLst>
      <pc:sldChg chg="addSp delSp modSp mod">
        <pc:chgData name="Boyd, Eddie" userId="0c87384b-7ce6-42a4-900a-3cd8c47b5dab" providerId="ADAL" clId="{9BAF528D-6DFD-4E04-8BE1-2B2059BFB80D}" dt="2024-02-20T08:21:39.391" v="7" actId="1076"/>
        <pc:sldMkLst>
          <pc:docMk/>
          <pc:sldMk cId="2327101843" sldId="256"/>
        </pc:sldMkLst>
        <pc:spChg chg="add del mod">
          <ac:chgData name="Boyd, Eddie" userId="0c87384b-7ce6-42a4-900a-3cd8c47b5dab" providerId="ADAL" clId="{9BAF528D-6DFD-4E04-8BE1-2B2059BFB80D}" dt="2024-02-20T08:21:39.391" v="7" actId="1076"/>
          <ac:spMkLst>
            <pc:docMk/>
            <pc:sldMk cId="2327101843" sldId="256"/>
            <ac:spMk id="4" creationId="{D1C28BA3-77A5-16F3-9DC7-6F8BB16294F1}"/>
          </ac:spMkLst>
        </pc:spChg>
        <pc:spChg chg="add del mod">
          <ac:chgData name="Boyd, Eddie" userId="0c87384b-7ce6-42a4-900a-3cd8c47b5dab" providerId="ADAL" clId="{9BAF528D-6DFD-4E04-8BE1-2B2059BFB80D}" dt="2024-02-20T08:21:24.197" v="4" actId="22"/>
          <ac:spMkLst>
            <pc:docMk/>
            <pc:sldMk cId="2327101843" sldId="256"/>
            <ac:spMk id="6" creationId="{00027CEB-F939-6F04-0B4F-75BAD405D7B5}"/>
          </ac:spMkLst>
        </pc:spChg>
      </pc:sldChg>
      <pc:sldChg chg="modSp mod">
        <pc:chgData name="Boyd, Eddie" userId="0c87384b-7ce6-42a4-900a-3cd8c47b5dab" providerId="ADAL" clId="{9BAF528D-6DFD-4E04-8BE1-2B2059BFB80D}" dt="2024-02-20T08:22:45.066" v="32" actId="1076"/>
        <pc:sldMkLst>
          <pc:docMk/>
          <pc:sldMk cId="4029054225" sldId="257"/>
        </pc:sldMkLst>
        <pc:spChg chg="mod">
          <ac:chgData name="Boyd, Eddie" userId="0c87384b-7ce6-42a4-900a-3cd8c47b5dab" providerId="ADAL" clId="{9BAF528D-6DFD-4E04-8BE1-2B2059BFB80D}" dt="2024-02-20T08:22:24.659" v="20" actId="14100"/>
          <ac:spMkLst>
            <pc:docMk/>
            <pc:sldMk cId="4029054225" sldId="257"/>
            <ac:spMk id="11" creationId="{206C1BE6-4BF2-D565-A7CE-A44DD65C9C27}"/>
          </ac:spMkLst>
        </pc:spChg>
        <pc:spChg chg="mod">
          <ac:chgData name="Boyd, Eddie" userId="0c87384b-7ce6-42a4-900a-3cd8c47b5dab" providerId="ADAL" clId="{9BAF528D-6DFD-4E04-8BE1-2B2059BFB80D}" dt="2024-02-20T08:22:45.066" v="32" actId="1076"/>
          <ac:spMkLst>
            <pc:docMk/>
            <pc:sldMk cId="4029054225" sldId="257"/>
            <ac:spMk id="14" creationId="{0DF9EA33-A15A-698D-B059-5640F4F06F66}"/>
          </ac:spMkLst>
        </pc:spChg>
      </pc:sldChg>
      <pc:sldChg chg="del">
        <pc:chgData name="Boyd, Eddie" userId="0c87384b-7ce6-42a4-900a-3cd8c47b5dab" providerId="ADAL" clId="{9BAF528D-6DFD-4E04-8BE1-2B2059BFB80D}" dt="2024-02-20T08:24:12.416" v="36" actId="47"/>
        <pc:sldMkLst>
          <pc:docMk/>
          <pc:sldMk cId="2230829142" sldId="268"/>
        </pc:sldMkLst>
      </pc:sldChg>
      <pc:sldChg chg="addSp delSp modSp mod modClrScheme chgLayout">
        <pc:chgData name="Boyd, Eddie" userId="0c87384b-7ce6-42a4-900a-3cd8c47b5dab" providerId="ADAL" clId="{9BAF528D-6DFD-4E04-8BE1-2B2059BFB80D}" dt="2024-02-20T08:25:24.928" v="41"/>
        <pc:sldMkLst>
          <pc:docMk/>
          <pc:sldMk cId="2688323789" sldId="269"/>
        </pc:sldMkLst>
        <pc:spChg chg="del">
          <ac:chgData name="Boyd, Eddie" userId="0c87384b-7ce6-42a4-900a-3cd8c47b5dab" providerId="ADAL" clId="{9BAF528D-6DFD-4E04-8BE1-2B2059BFB80D}" dt="2024-02-20T08:24:32.314" v="37" actId="478"/>
          <ac:spMkLst>
            <pc:docMk/>
            <pc:sldMk cId="2688323789" sldId="269"/>
            <ac:spMk id="4" creationId="{8E3C966D-E27B-7199-3FD6-9BA66C16F439}"/>
          </ac:spMkLst>
        </pc:spChg>
        <pc:picChg chg="add mod">
          <ac:chgData name="Boyd, Eddie" userId="0c87384b-7ce6-42a4-900a-3cd8c47b5dab" providerId="ADAL" clId="{9BAF528D-6DFD-4E04-8BE1-2B2059BFB80D}" dt="2024-02-20T08:25:24.928" v="41"/>
          <ac:picMkLst>
            <pc:docMk/>
            <pc:sldMk cId="2688323789" sldId="269"/>
            <ac:picMk id="5" creationId="{0531FD84-B4EE-2237-5C2E-A5DEF0B66D4F}"/>
          </ac:picMkLst>
        </pc:picChg>
      </pc:sldChg>
      <pc:sldChg chg="del">
        <pc:chgData name="Boyd, Eddie" userId="0c87384b-7ce6-42a4-900a-3cd8c47b5dab" providerId="ADAL" clId="{9BAF528D-6DFD-4E04-8BE1-2B2059BFB80D}" dt="2024-02-20T08:28:11.659" v="62" actId="47"/>
        <pc:sldMkLst>
          <pc:docMk/>
          <pc:sldMk cId="1647698580" sldId="270"/>
        </pc:sldMkLst>
      </pc:sldChg>
      <pc:sldChg chg="addSp modSp del mod">
        <pc:chgData name="Boyd, Eddie" userId="0c87384b-7ce6-42a4-900a-3cd8c47b5dab" providerId="ADAL" clId="{9BAF528D-6DFD-4E04-8BE1-2B2059BFB80D}" dt="2024-02-20T08:27:17.556" v="61" actId="14100"/>
        <pc:sldMkLst>
          <pc:docMk/>
          <pc:sldMk cId="3034105601" sldId="567"/>
        </pc:sldMkLst>
        <pc:spChg chg="mod">
          <ac:chgData name="Boyd, Eddie" userId="0c87384b-7ce6-42a4-900a-3cd8c47b5dab" providerId="ADAL" clId="{9BAF528D-6DFD-4E04-8BE1-2B2059BFB80D}" dt="2024-02-20T08:27:15.006" v="60" actId="1076"/>
          <ac:spMkLst>
            <pc:docMk/>
            <pc:sldMk cId="3034105601" sldId="567"/>
            <ac:spMk id="6" creationId="{C0757547-B3E0-E98F-F1B9-0E78324B6484}"/>
          </ac:spMkLst>
        </pc:spChg>
        <pc:picChg chg="add mod">
          <ac:chgData name="Boyd, Eddie" userId="0c87384b-7ce6-42a4-900a-3cd8c47b5dab" providerId="ADAL" clId="{9BAF528D-6DFD-4E04-8BE1-2B2059BFB80D}" dt="2024-02-20T08:27:17.556" v="61" actId="14100"/>
          <ac:picMkLst>
            <pc:docMk/>
            <pc:sldMk cId="3034105601" sldId="567"/>
            <ac:picMk id="3" creationId="{E19726FD-C45C-751C-55F4-E15E972D4696}"/>
          </ac:picMkLst>
        </pc:picChg>
      </pc:sldChg>
      <pc:sldChg chg="del">
        <pc:chgData name="Boyd, Eddie" userId="0c87384b-7ce6-42a4-900a-3cd8c47b5dab" providerId="ADAL" clId="{9BAF528D-6DFD-4E04-8BE1-2B2059BFB80D}" dt="2024-02-20T08:39:19.550" v="186" actId="47"/>
        <pc:sldMkLst>
          <pc:docMk/>
          <pc:sldMk cId="1145379568" sldId="585"/>
        </pc:sldMkLst>
      </pc:sldChg>
      <pc:sldChg chg="del">
        <pc:chgData name="Boyd, Eddie" userId="0c87384b-7ce6-42a4-900a-3cd8c47b5dab" providerId="ADAL" clId="{9BAF528D-6DFD-4E04-8BE1-2B2059BFB80D}" dt="2024-02-20T08:39:07.459" v="182" actId="47"/>
        <pc:sldMkLst>
          <pc:docMk/>
          <pc:sldMk cId="1944413919" sldId="588"/>
        </pc:sldMkLst>
      </pc:sldChg>
      <pc:sldChg chg="del">
        <pc:chgData name="Boyd, Eddie" userId="0c87384b-7ce6-42a4-900a-3cd8c47b5dab" providerId="ADAL" clId="{9BAF528D-6DFD-4E04-8BE1-2B2059BFB80D}" dt="2024-02-20T08:39:08.935" v="183" actId="47"/>
        <pc:sldMkLst>
          <pc:docMk/>
          <pc:sldMk cId="3041050978" sldId="589"/>
        </pc:sldMkLst>
      </pc:sldChg>
      <pc:sldChg chg="del">
        <pc:chgData name="Boyd, Eddie" userId="0c87384b-7ce6-42a4-900a-3cd8c47b5dab" providerId="ADAL" clId="{9BAF528D-6DFD-4E04-8BE1-2B2059BFB80D}" dt="2024-02-20T08:28:11.686" v="63" actId="47"/>
        <pc:sldMkLst>
          <pc:docMk/>
          <pc:sldMk cId="255957207" sldId="591"/>
        </pc:sldMkLst>
      </pc:sldChg>
      <pc:sldChg chg="del">
        <pc:chgData name="Boyd, Eddie" userId="0c87384b-7ce6-42a4-900a-3cd8c47b5dab" providerId="ADAL" clId="{9BAF528D-6DFD-4E04-8BE1-2B2059BFB80D}" dt="2024-02-20T08:28:16.868" v="66" actId="47"/>
        <pc:sldMkLst>
          <pc:docMk/>
          <pc:sldMk cId="2527504159" sldId="592"/>
        </pc:sldMkLst>
      </pc:sldChg>
      <pc:sldChg chg="del">
        <pc:chgData name="Boyd, Eddie" userId="0c87384b-7ce6-42a4-900a-3cd8c47b5dab" providerId="ADAL" clId="{9BAF528D-6DFD-4E04-8BE1-2B2059BFB80D}" dt="2024-02-20T08:39:10.210" v="184" actId="47"/>
        <pc:sldMkLst>
          <pc:docMk/>
          <pc:sldMk cId="793103014" sldId="593"/>
        </pc:sldMkLst>
      </pc:sldChg>
      <pc:sldChg chg="del">
        <pc:chgData name="Boyd, Eddie" userId="0c87384b-7ce6-42a4-900a-3cd8c47b5dab" providerId="ADAL" clId="{9BAF528D-6DFD-4E04-8BE1-2B2059BFB80D}" dt="2024-02-20T08:39:11.319" v="185" actId="47"/>
        <pc:sldMkLst>
          <pc:docMk/>
          <pc:sldMk cId="3373831407" sldId="594"/>
        </pc:sldMkLst>
      </pc:sldChg>
      <pc:sldChg chg="addSp modSp del">
        <pc:chgData name="Boyd, Eddie" userId="0c87384b-7ce6-42a4-900a-3cd8c47b5dab" providerId="ADAL" clId="{9BAF528D-6DFD-4E04-8BE1-2B2059BFB80D}" dt="2024-02-20T08:26:45.836" v="51"/>
        <pc:sldMkLst>
          <pc:docMk/>
          <pc:sldMk cId="1911389850" sldId="601"/>
        </pc:sldMkLst>
        <pc:picChg chg="add mod">
          <ac:chgData name="Boyd, Eddie" userId="0c87384b-7ce6-42a4-900a-3cd8c47b5dab" providerId="ADAL" clId="{9BAF528D-6DFD-4E04-8BE1-2B2059BFB80D}" dt="2024-02-20T08:26:45.836" v="51"/>
          <ac:picMkLst>
            <pc:docMk/>
            <pc:sldMk cId="1911389850" sldId="601"/>
            <ac:picMk id="3" creationId="{490AF94C-8E58-C208-03BA-148DFD5F6D33}"/>
          </ac:picMkLst>
        </pc:picChg>
      </pc:sldChg>
      <pc:sldChg chg="addSp delSp modSp mod">
        <pc:chgData name="Boyd, Eddie" userId="0c87384b-7ce6-42a4-900a-3cd8c47b5dab" providerId="ADAL" clId="{9BAF528D-6DFD-4E04-8BE1-2B2059BFB80D}" dt="2024-02-20T08:41:01.746" v="194" actId="1076"/>
        <pc:sldMkLst>
          <pc:docMk/>
          <pc:sldMk cId="3085059243" sldId="602"/>
        </pc:sldMkLst>
        <pc:spChg chg="add mod">
          <ac:chgData name="Boyd, Eddie" userId="0c87384b-7ce6-42a4-900a-3cd8c47b5dab" providerId="ADAL" clId="{9BAF528D-6DFD-4E04-8BE1-2B2059BFB80D}" dt="2024-02-20T08:41:01.746" v="194" actId="1076"/>
          <ac:spMkLst>
            <pc:docMk/>
            <pc:sldMk cId="3085059243" sldId="602"/>
            <ac:spMk id="3" creationId="{1EA8F719-CDC6-362B-7EA9-BC6A950C0DD1}"/>
          </ac:spMkLst>
        </pc:spChg>
        <pc:spChg chg="del">
          <ac:chgData name="Boyd, Eddie" userId="0c87384b-7ce6-42a4-900a-3cd8c47b5dab" providerId="ADAL" clId="{9BAF528D-6DFD-4E04-8BE1-2B2059BFB80D}" dt="2024-02-20T08:40:55.875" v="192" actId="478"/>
          <ac:spMkLst>
            <pc:docMk/>
            <pc:sldMk cId="3085059243" sldId="602"/>
            <ac:spMk id="6" creationId="{1EA8F719-CDC6-362B-7EA9-BC6A950C0DD1}"/>
          </ac:spMkLst>
        </pc:spChg>
        <pc:picChg chg="add mod">
          <ac:chgData name="Boyd, Eddie" userId="0c87384b-7ce6-42a4-900a-3cd8c47b5dab" providerId="ADAL" clId="{9BAF528D-6DFD-4E04-8BE1-2B2059BFB80D}" dt="2024-02-20T08:41:01.746" v="194" actId="1076"/>
          <ac:picMkLst>
            <pc:docMk/>
            <pc:sldMk cId="3085059243" sldId="602"/>
            <ac:picMk id="5" creationId="{2FEDFF14-D11B-62ED-652B-E5440407111D}"/>
          </ac:picMkLst>
        </pc:picChg>
      </pc:sldChg>
      <pc:sldChg chg="del">
        <pc:chgData name="Boyd, Eddie" userId="0c87384b-7ce6-42a4-900a-3cd8c47b5dab" providerId="ADAL" clId="{9BAF528D-6DFD-4E04-8BE1-2B2059BFB80D}" dt="2024-02-20T08:28:14.388" v="65" actId="47"/>
        <pc:sldMkLst>
          <pc:docMk/>
          <pc:sldMk cId="4119437114" sldId="604"/>
        </pc:sldMkLst>
      </pc:sldChg>
      <pc:sldChg chg="del">
        <pc:chgData name="Boyd, Eddie" userId="0c87384b-7ce6-42a4-900a-3cd8c47b5dab" providerId="ADAL" clId="{9BAF528D-6DFD-4E04-8BE1-2B2059BFB80D}" dt="2024-02-20T08:28:13.426" v="64" actId="47"/>
        <pc:sldMkLst>
          <pc:docMk/>
          <pc:sldMk cId="2457146498" sldId="605"/>
        </pc:sldMkLst>
      </pc:sldChg>
      <pc:sldChg chg="del">
        <pc:chgData name="Boyd, Eddie" userId="0c87384b-7ce6-42a4-900a-3cd8c47b5dab" providerId="ADAL" clId="{9BAF528D-6DFD-4E04-8BE1-2B2059BFB80D}" dt="2024-02-20T08:28:49.735" v="68" actId="47"/>
        <pc:sldMkLst>
          <pc:docMk/>
          <pc:sldMk cId="1394573289" sldId="606"/>
        </pc:sldMkLst>
      </pc:sldChg>
      <pc:sldChg chg="del">
        <pc:chgData name="Boyd, Eddie" userId="0c87384b-7ce6-42a4-900a-3cd8c47b5dab" providerId="ADAL" clId="{9BAF528D-6DFD-4E04-8BE1-2B2059BFB80D}" dt="2024-02-20T08:28:51.200" v="69" actId="47"/>
        <pc:sldMkLst>
          <pc:docMk/>
          <pc:sldMk cId="1288421826" sldId="607"/>
        </pc:sldMkLst>
      </pc:sldChg>
      <pc:sldChg chg="modSp del mod modClrScheme chgLayout">
        <pc:chgData name="Boyd, Eddie" userId="0c87384b-7ce6-42a4-900a-3cd8c47b5dab" providerId="ADAL" clId="{9BAF528D-6DFD-4E04-8BE1-2B2059BFB80D}" dt="2024-02-20T08:31:27.114" v="101" actId="700"/>
        <pc:sldMkLst>
          <pc:docMk/>
          <pc:sldMk cId="3539376574" sldId="608"/>
        </pc:sldMkLst>
        <pc:spChg chg="mod ord">
          <ac:chgData name="Boyd, Eddie" userId="0c87384b-7ce6-42a4-900a-3cd8c47b5dab" providerId="ADAL" clId="{9BAF528D-6DFD-4E04-8BE1-2B2059BFB80D}" dt="2024-02-20T08:31:27.114" v="101" actId="700"/>
          <ac:spMkLst>
            <pc:docMk/>
            <pc:sldMk cId="3539376574" sldId="608"/>
            <ac:spMk id="2" creationId="{198B37C8-B469-8548-BCE4-196216F6DE07}"/>
          </ac:spMkLst>
        </pc:spChg>
        <pc:spChg chg="mod ord">
          <ac:chgData name="Boyd, Eddie" userId="0c87384b-7ce6-42a4-900a-3cd8c47b5dab" providerId="ADAL" clId="{9BAF528D-6DFD-4E04-8BE1-2B2059BFB80D}" dt="2024-02-20T08:31:27.114" v="101" actId="700"/>
          <ac:spMkLst>
            <pc:docMk/>
            <pc:sldMk cId="3539376574" sldId="608"/>
            <ac:spMk id="5" creationId="{CAC30EBB-3312-304A-9721-F9C598D034D4}"/>
          </ac:spMkLst>
        </pc:spChg>
      </pc:sldChg>
      <pc:sldChg chg="addSp modSp del mod modClrScheme chgLayout">
        <pc:chgData name="Boyd, Eddie" userId="0c87384b-7ce6-42a4-900a-3cd8c47b5dab" providerId="ADAL" clId="{9BAF528D-6DFD-4E04-8BE1-2B2059BFB80D}" dt="2024-02-20T08:26:09.460" v="48"/>
        <pc:sldMkLst>
          <pc:docMk/>
          <pc:sldMk cId="1635761801" sldId="609"/>
        </pc:sldMkLst>
        <pc:picChg chg="add mod">
          <ac:chgData name="Boyd, Eddie" userId="0c87384b-7ce6-42a4-900a-3cd8c47b5dab" providerId="ADAL" clId="{9BAF528D-6DFD-4E04-8BE1-2B2059BFB80D}" dt="2024-02-20T08:26:09.460" v="48"/>
          <ac:picMkLst>
            <pc:docMk/>
            <pc:sldMk cId="1635761801" sldId="609"/>
            <ac:picMk id="6" creationId="{01CB63B8-B2D5-D882-5742-42D524D80088}"/>
          </ac:picMkLst>
        </pc:picChg>
      </pc:sldChg>
      <pc:sldChg chg="modSp mod">
        <pc:chgData name="Boyd, Eddie" userId="0c87384b-7ce6-42a4-900a-3cd8c47b5dab" providerId="ADAL" clId="{9BAF528D-6DFD-4E04-8BE1-2B2059BFB80D}" dt="2024-02-20T08:30:41.181" v="97"/>
        <pc:sldMkLst>
          <pc:docMk/>
          <pc:sldMk cId="729467962" sldId="611"/>
        </pc:sldMkLst>
        <pc:spChg chg="mod">
          <ac:chgData name="Boyd, Eddie" userId="0c87384b-7ce6-42a4-900a-3cd8c47b5dab" providerId="ADAL" clId="{9BAF528D-6DFD-4E04-8BE1-2B2059BFB80D}" dt="2024-02-20T08:30:41.181" v="97"/>
          <ac:spMkLst>
            <pc:docMk/>
            <pc:sldMk cId="729467962" sldId="611"/>
            <ac:spMk id="2" creationId="{8A7538C3-1B34-AB71-096F-7DE710726C69}"/>
          </ac:spMkLst>
        </pc:spChg>
      </pc:sldChg>
      <pc:sldChg chg="addSp modSp mod">
        <pc:chgData name="Boyd, Eddie" userId="0c87384b-7ce6-42a4-900a-3cd8c47b5dab" providerId="ADAL" clId="{9BAF528D-6DFD-4E04-8BE1-2B2059BFB80D}" dt="2024-02-20T11:44:08.439" v="321" actId="1076"/>
        <pc:sldMkLst>
          <pc:docMk/>
          <pc:sldMk cId="2474677765" sldId="612"/>
        </pc:sldMkLst>
        <pc:spChg chg="mod">
          <ac:chgData name="Boyd, Eddie" userId="0c87384b-7ce6-42a4-900a-3cd8c47b5dab" providerId="ADAL" clId="{9BAF528D-6DFD-4E04-8BE1-2B2059BFB80D}" dt="2024-02-20T11:41:50.954" v="319" actId="20577"/>
          <ac:spMkLst>
            <pc:docMk/>
            <pc:sldMk cId="2474677765" sldId="612"/>
            <ac:spMk id="3" creationId="{8211B457-D399-6DE6-3B5E-0A639C33E6B6}"/>
          </ac:spMkLst>
        </pc:spChg>
        <pc:picChg chg="add mod">
          <ac:chgData name="Boyd, Eddie" userId="0c87384b-7ce6-42a4-900a-3cd8c47b5dab" providerId="ADAL" clId="{9BAF528D-6DFD-4E04-8BE1-2B2059BFB80D}" dt="2024-02-20T11:44:08.439" v="321" actId="1076"/>
          <ac:picMkLst>
            <pc:docMk/>
            <pc:sldMk cId="2474677765" sldId="612"/>
            <ac:picMk id="5" creationId="{C2AE612A-4D5B-43CB-70D9-DF96DEA797D5}"/>
          </ac:picMkLst>
        </pc:picChg>
      </pc:sldChg>
      <pc:sldChg chg="addSp modSp mod modClrScheme chgLayout">
        <pc:chgData name="Boyd, Eddie" userId="0c87384b-7ce6-42a4-900a-3cd8c47b5dab" providerId="ADAL" clId="{9BAF528D-6DFD-4E04-8BE1-2B2059BFB80D}" dt="2024-02-20T08:44:01.645" v="200" actId="208"/>
        <pc:sldMkLst>
          <pc:docMk/>
          <pc:sldMk cId="3190717861" sldId="614"/>
        </pc:sldMkLst>
        <pc:picChg chg="mod">
          <ac:chgData name="Boyd, Eddie" userId="0c87384b-7ce6-42a4-900a-3cd8c47b5dab" providerId="ADAL" clId="{9BAF528D-6DFD-4E04-8BE1-2B2059BFB80D}" dt="2024-02-20T08:44:01.645" v="200" actId="208"/>
          <ac:picMkLst>
            <pc:docMk/>
            <pc:sldMk cId="3190717861" sldId="614"/>
            <ac:picMk id="5" creationId="{B27996D2-00AB-2633-2812-B3EBE402FC6B}"/>
          </ac:picMkLst>
        </pc:picChg>
        <pc:picChg chg="add mod">
          <ac:chgData name="Boyd, Eddie" userId="0c87384b-7ce6-42a4-900a-3cd8c47b5dab" providerId="ADAL" clId="{9BAF528D-6DFD-4E04-8BE1-2B2059BFB80D}" dt="2024-02-20T08:26:05.430" v="47" actId="1076"/>
          <ac:picMkLst>
            <pc:docMk/>
            <pc:sldMk cId="3190717861" sldId="614"/>
            <ac:picMk id="7" creationId="{E98A8BA9-8233-33F6-FA52-C8B3D76DBD45}"/>
          </ac:picMkLst>
        </pc:picChg>
      </pc:sldChg>
      <pc:sldChg chg="addSp modSp mod modClrScheme chgLayout">
        <pc:chgData name="Boyd, Eddie" userId="0c87384b-7ce6-42a4-900a-3cd8c47b5dab" providerId="ADAL" clId="{9BAF528D-6DFD-4E04-8BE1-2B2059BFB80D}" dt="2024-02-20T08:29:28.876" v="76"/>
        <pc:sldMkLst>
          <pc:docMk/>
          <pc:sldMk cId="1184049819" sldId="618"/>
        </pc:sldMkLst>
        <pc:picChg chg="add mod">
          <ac:chgData name="Boyd, Eddie" userId="0c87384b-7ce6-42a4-900a-3cd8c47b5dab" providerId="ADAL" clId="{9BAF528D-6DFD-4E04-8BE1-2B2059BFB80D}" dt="2024-02-20T08:29:28.876" v="76"/>
          <ac:picMkLst>
            <pc:docMk/>
            <pc:sldMk cId="1184049819" sldId="618"/>
            <ac:picMk id="4" creationId="{218881FB-E16D-EA0B-0632-D40BD76AC8F4}"/>
          </ac:picMkLst>
        </pc:picChg>
        <pc:picChg chg="mod">
          <ac:chgData name="Boyd, Eddie" userId="0c87384b-7ce6-42a4-900a-3cd8c47b5dab" providerId="ADAL" clId="{9BAF528D-6DFD-4E04-8BE1-2B2059BFB80D}" dt="2024-02-20T08:29:26.465" v="75" actId="1076"/>
          <ac:picMkLst>
            <pc:docMk/>
            <pc:sldMk cId="1184049819" sldId="618"/>
            <ac:picMk id="7" creationId="{55274AD1-1127-ED35-52C0-3646F7D81A8B}"/>
          </ac:picMkLst>
        </pc:picChg>
      </pc:sldChg>
      <pc:sldChg chg="addSp modSp mod modClrScheme chgLayout">
        <pc:chgData name="Boyd, Eddie" userId="0c87384b-7ce6-42a4-900a-3cd8c47b5dab" providerId="ADAL" clId="{9BAF528D-6DFD-4E04-8BE1-2B2059BFB80D}" dt="2024-02-20T08:29:39.012" v="78"/>
        <pc:sldMkLst>
          <pc:docMk/>
          <pc:sldMk cId="245801250" sldId="621"/>
        </pc:sldMkLst>
        <pc:picChg chg="add mod">
          <ac:chgData name="Boyd, Eddie" userId="0c87384b-7ce6-42a4-900a-3cd8c47b5dab" providerId="ADAL" clId="{9BAF528D-6DFD-4E04-8BE1-2B2059BFB80D}" dt="2024-02-20T08:29:39.012" v="78"/>
          <ac:picMkLst>
            <pc:docMk/>
            <pc:sldMk cId="245801250" sldId="621"/>
            <ac:picMk id="4" creationId="{C7032A94-89E3-2CF7-9F71-38A012E8BDB3}"/>
          </ac:picMkLst>
        </pc:picChg>
        <pc:picChg chg="mod">
          <ac:chgData name="Boyd, Eddie" userId="0c87384b-7ce6-42a4-900a-3cd8c47b5dab" providerId="ADAL" clId="{9BAF528D-6DFD-4E04-8BE1-2B2059BFB80D}" dt="2024-02-20T08:29:35.942" v="77" actId="1076"/>
          <ac:picMkLst>
            <pc:docMk/>
            <pc:sldMk cId="245801250" sldId="621"/>
            <ac:picMk id="7" creationId="{DD277E30-7B00-EBED-EA77-FA9A909AA3F3}"/>
          </ac:picMkLst>
        </pc:picChg>
      </pc:sldChg>
      <pc:sldChg chg="addSp modSp mod modClrScheme chgLayout">
        <pc:chgData name="Boyd, Eddie" userId="0c87384b-7ce6-42a4-900a-3cd8c47b5dab" providerId="ADAL" clId="{9BAF528D-6DFD-4E04-8BE1-2B2059BFB80D}" dt="2024-02-20T08:29:54.543" v="81"/>
        <pc:sldMkLst>
          <pc:docMk/>
          <pc:sldMk cId="1367595528" sldId="627"/>
        </pc:sldMkLst>
        <pc:picChg chg="add mod">
          <ac:chgData name="Boyd, Eddie" userId="0c87384b-7ce6-42a4-900a-3cd8c47b5dab" providerId="ADAL" clId="{9BAF528D-6DFD-4E04-8BE1-2B2059BFB80D}" dt="2024-02-20T08:29:54.543" v="81"/>
          <ac:picMkLst>
            <pc:docMk/>
            <pc:sldMk cId="1367595528" sldId="627"/>
            <ac:picMk id="5" creationId="{E83DD3CD-7C92-DE17-8707-AC5D419D2315}"/>
          </ac:picMkLst>
        </pc:picChg>
      </pc:sldChg>
      <pc:sldChg chg="addSp modSp mod modClrScheme chgLayout">
        <pc:chgData name="Boyd, Eddie" userId="0c87384b-7ce6-42a4-900a-3cd8c47b5dab" providerId="ADAL" clId="{9BAF528D-6DFD-4E04-8BE1-2B2059BFB80D}" dt="2024-02-20T08:29:49.550" v="80"/>
        <pc:sldMkLst>
          <pc:docMk/>
          <pc:sldMk cId="1411417280" sldId="628"/>
        </pc:sldMkLst>
        <pc:picChg chg="mod">
          <ac:chgData name="Boyd, Eddie" userId="0c87384b-7ce6-42a4-900a-3cd8c47b5dab" providerId="ADAL" clId="{9BAF528D-6DFD-4E04-8BE1-2B2059BFB80D}" dt="2024-02-20T08:29:47.326" v="79" actId="1076"/>
          <ac:picMkLst>
            <pc:docMk/>
            <pc:sldMk cId="1411417280" sldId="628"/>
            <ac:picMk id="5" creationId="{16DA8F93-FE7E-DF74-AC1E-8D372B3523A6}"/>
          </ac:picMkLst>
        </pc:picChg>
        <pc:picChg chg="add mod">
          <ac:chgData name="Boyd, Eddie" userId="0c87384b-7ce6-42a4-900a-3cd8c47b5dab" providerId="ADAL" clId="{9BAF528D-6DFD-4E04-8BE1-2B2059BFB80D}" dt="2024-02-20T08:29:49.550" v="80"/>
          <ac:picMkLst>
            <pc:docMk/>
            <pc:sldMk cId="1411417280" sldId="628"/>
            <ac:picMk id="7" creationId="{FF63B388-1454-687A-8A8D-AA85650D23BC}"/>
          </ac:picMkLst>
        </pc:picChg>
      </pc:sldChg>
      <pc:sldChg chg="modSp del mod modClrScheme chgLayout">
        <pc:chgData name="Boyd, Eddie" userId="0c87384b-7ce6-42a4-900a-3cd8c47b5dab" providerId="ADAL" clId="{9BAF528D-6DFD-4E04-8BE1-2B2059BFB80D}" dt="2024-02-20T08:31:39.628" v="102" actId="47"/>
        <pc:sldMkLst>
          <pc:docMk/>
          <pc:sldMk cId="4018456899" sldId="632"/>
        </pc:sldMkLst>
        <pc:spChg chg="mod ord">
          <ac:chgData name="Boyd, Eddie" userId="0c87384b-7ce6-42a4-900a-3cd8c47b5dab" providerId="ADAL" clId="{9BAF528D-6DFD-4E04-8BE1-2B2059BFB80D}" dt="2024-02-20T08:31:17.426" v="100" actId="700"/>
          <ac:spMkLst>
            <pc:docMk/>
            <pc:sldMk cId="4018456899" sldId="632"/>
            <ac:spMk id="2" creationId="{B82CD3FF-D227-F341-A9F5-DF39388E3165}"/>
          </ac:spMkLst>
        </pc:spChg>
      </pc:sldChg>
      <pc:sldChg chg="addSp modSp mod">
        <pc:chgData name="Boyd, Eddie" userId="0c87384b-7ce6-42a4-900a-3cd8c47b5dab" providerId="ADAL" clId="{9BAF528D-6DFD-4E04-8BE1-2B2059BFB80D}" dt="2024-02-20T08:26:40.663" v="50" actId="1076"/>
        <pc:sldMkLst>
          <pc:docMk/>
          <pc:sldMk cId="4067452472" sldId="633"/>
        </pc:sldMkLst>
        <pc:picChg chg="add mod">
          <ac:chgData name="Boyd, Eddie" userId="0c87384b-7ce6-42a4-900a-3cd8c47b5dab" providerId="ADAL" clId="{9BAF528D-6DFD-4E04-8BE1-2B2059BFB80D}" dt="2024-02-20T08:26:40.663" v="50" actId="1076"/>
          <ac:picMkLst>
            <pc:docMk/>
            <pc:sldMk cId="4067452472" sldId="633"/>
            <ac:picMk id="4" creationId="{F137253B-EF9A-DE60-AA03-4D0DE545F01A}"/>
          </ac:picMkLst>
        </pc:picChg>
      </pc:sldChg>
      <pc:sldChg chg="modSp mod modClrScheme chgLayout">
        <pc:chgData name="Boyd, Eddie" userId="0c87384b-7ce6-42a4-900a-3cd8c47b5dab" providerId="ADAL" clId="{9BAF528D-6DFD-4E04-8BE1-2B2059BFB80D}" dt="2024-02-20T08:31:27.114" v="101" actId="700"/>
        <pc:sldMkLst>
          <pc:docMk/>
          <pc:sldMk cId="1265593158" sldId="634"/>
        </pc:sldMkLst>
        <pc:spChg chg="mod ord">
          <ac:chgData name="Boyd, Eddie" userId="0c87384b-7ce6-42a4-900a-3cd8c47b5dab" providerId="ADAL" clId="{9BAF528D-6DFD-4E04-8BE1-2B2059BFB80D}" dt="2024-02-20T08:31:27.114" v="101" actId="700"/>
          <ac:spMkLst>
            <pc:docMk/>
            <pc:sldMk cId="1265593158" sldId="634"/>
            <ac:spMk id="2" creationId="{198B37C8-B469-8548-BCE4-196216F6DE07}"/>
          </ac:spMkLst>
        </pc:spChg>
        <pc:spChg chg="mod ord">
          <ac:chgData name="Boyd, Eddie" userId="0c87384b-7ce6-42a4-900a-3cd8c47b5dab" providerId="ADAL" clId="{9BAF528D-6DFD-4E04-8BE1-2B2059BFB80D}" dt="2024-02-20T08:31:27.114" v="101" actId="700"/>
          <ac:spMkLst>
            <pc:docMk/>
            <pc:sldMk cId="1265593158" sldId="634"/>
            <ac:spMk id="5" creationId="{CAC30EBB-3312-304A-9721-F9C598D034D4}"/>
          </ac:spMkLst>
        </pc:spChg>
      </pc:sldChg>
      <pc:sldChg chg="modSp mod modClrScheme chgLayout">
        <pc:chgData name="Boyd, Eddie" userId="0c87384b-7ce6-42a4-900a-3cd8c47b5dab" providerId="ADAL" clId="{9BAF528D-6DFD-4E04-8BE1-2B2059BFB80D}" dt="2024-02-20T08:31:27.114" v="101" actId="700"/>
        <pc:sldMkLst>
          <pc:docMk/>
          <pc:sldMk cId="1546270666" sldId="635"/>
        </pc:sldMkLst>
        <pc:spChg chg="mod ord">
          <ac:chgData name="Boyd, Eddie" userId="0c87384b-7ce6-42a4-900a-3cd8c47b5dab" providerId="ADAL" clId="{9BAF528D-6DFD-4E04-8BE1-2B2059BFB80D}" dt="2024-02-20T08:31:27.114" v="101" actId="700"/>
          <ac:spMkLst>
            <pc:docMk/>
            <pc:sldMk cId="1546270666" sldId="635"/>
            <ac:spMk id="2" creationId="{198B37C8-B469-8548-BCE4-196216F6DE07}"/>
          </ac:spMkLst>
        </pc:spChg>
        <pc:spChg chg="mod ord">
          <ac:chgData name="Boyd, Eddie" userId="0c87384b-7ce6-42a4-900a-3cd8c47b5dab" providerId="ADAL" clId="{9BAF528D-6DFD-4E04-8BE1-2B2059BFB80D}" dt="2024-02-20T08:31:27.114" v="101" actId="700"/>
          <ac:spMkLst>
            <pc:docMk/>
            <pc:sldMk cId="1546270666" sldId="635"/>
            <ac:spMk id="5" creationId="{CAC30EBB-3312-304A-9721-F9C598D034D4}"/>
          </ac:spMkLst>
        </pc:spChg>
      </pc:sldChg>
      <pc:sldChg chg="addSp modSp mod modClrScheme chgLayout">
        <pc:chgData name="Boyd, Eddie" userId="0c87384b-7ce6-42a4-900a-3cd8c47b5dab" providerId="ADAL" clId="{9BAF528D-6DFD-4E04-8BE1-2B2059BFB80D}" dt="2024-02-20T08:30:06.692" v="83" actId="1076"/>
        <pc:sldMkLst>
          <pc:docMk/>
          <pc:sldMk cId="892421358" sldId="637"/>
        </pc:sldMkLst>
        <pc:picChg chg="add mod">
          <ac:chgData name="Boyd, Eddie" userId="0c87384b-7ce6-42a4-900a-3cd8c47b5dab" providerId="ADAL" clId="{9BAF528D-6DFD-4E04-8BE1-2B2059BFB80D}" dt="2024-02-20T08:30:06.692" v="83" actId="1076"/>
          <ac:picMkLst>
            <pc:docMk/>
            <pc:sldMk cId="892421358" sldId="637"/>
            <ac:picMk id="7" creationId="{072F773B-9534-CB3E-8471-9FC8DAC5570D}"/>
          </ac:picMkLst>
        </pc:picChg>
      </pc:sldChg>
      <pc:sldChg chg="addSp modSp">
        <pc:chgData name="Boyd, Eddie" userId="0c87384b-7ce6-42a4-900a-3cd8c47b5dab" providerId="ADAL" clId="{9BAF528D-6DFD-4E04-8BE1-2B2059BFB80D}" dt="2024-02-20T08:40:09.749" v="189"/>
        <pc:sldMkLst>
          <pc:docMk/>
          <pc:sldMk cId="1990114358" sldId="638"/>
        </pc:sldMkLst>
        <pc:picChg chg="add mod">
          <ac:chgData name="Boyd, Eddie" userId="0c87384b-7ce6-42a4-900a-3cd8c47b5dab" providerId="ADAL" clId="{9BAF528D-6DFD-4E04-8BE1-2B2059BFB80D}" dt="2024-02-20T08:40:09.749" v="189"/>
          <ac:picMkLst>
            <pc:docMk/>
            <pc:sldMk cId="1990114358" sldId="638"/>
            <ac:picMk id="4" creationId="{550A3D5D-B7D7-1E58-1102-DC23765E7F73}"/>
          </ac:picMkLst>
        </pc:picChg>
      </pc:sldChg>
      <pc:sldChg chg="addSp modSp mod modClrScheme chgLayout">
        <pc:chgData name="Boyd, Eddie" userId="0c87384b-7ce6-42a4-900a-3cd8c47b5dab" providerId="ADAL" clId="{9BAF528D-6DFD-4E04-8BE1-2B2059BFB80D}" dt="2024-02-20T08:29:15.007" v="74" actId="14100"/>
        <pc:sldMkLst>
          <pc:docMk/>
          <pc:sldMk cId="101270234" sldId="639"/>
        </pc:sldMkLst>
        <pc:spChg chg="mod">
          <ac:chgData name="Boyd, Eddie" userId="0c87384b-7ce6-42a4-900a-3cd8c47b5dab" providerId="ADAL" clId="{9BAF528D-6DFD-4E04-8BE1-2B2059BFB80D}" dt="2024-02-20T08:29:07.651" v="71" actId="1076"/>
          <ac:spMkLst>
            <pc:docMk/>
            <pc:sldMk cId="101270234" sldId="639"/>
            <ac:spMk id="2" creationId="{41EEBC32-8DED-ED43-1745-C202434A8BF5}"/>
          </ac:spMkLst>
        </pc:spChg>
        <pc:spChg chg="mod">
          <ac:chgData name="Boyd, Eddie" userId="0c87384b-7ce6-42a4-900a-3cd8c47b5dab" providerId="ADAL" clId="{9BAF528D-6DFD-4E04-8BE1-2B2059BFB80D}" dt="2024-02-20T08:29:04.953" v="70" actId="1076"/>
          <ac:spMkLst>
            <pc:docMk/>
            <pc:sldMk cId="101270234" sldId="639"/>
            <ac:spMk id="3" creationId="{5F3641A0-E129-844C-10A7-8F1B1F31A1F4}"/>
          </ac:spMkLst>
        </pc:spChg>
        <pc:picChg chg="add mod">
          <ac:chgData name="Boyd, Eddie" userId="0c87384b-7ce6-42a4-900a-3cd8c47b5dab" providerId="ADAL" clId="{9BAF528D-6DFD-4E04-8BE1-2B2059BFB80D}" dt="2024-02-20T08:29:15.007" v="74" actId="14100"/>
          <ac:picMkLst>
            <pc:docMk/>
            <pc:sldMk cId="101270234" sldId="639"/>
            <ac:picMk id="8" creationId="{68D618A8-92E5-1935-879F-544E473547A7}"/>
          </ac:picMkLst>
        </pc:picChg>
      </pc:sldChg>
      <pc:sldChg chg="add">
        <pc:chgData name="Boyd, Eddie" userId="0c87384b-7ce6-42a4-900a-3cd8c47b5dab" providerId="ADAL" clId="{9BAF528D-6DFD-4E04-8BE1-2B2059BFB80D}" dt="2024-02-20T08:30:17.093" v="84" actId="2890"/>
        <pc:sldMkLst>
          <pc:docMk/>
          <pc:sldMk cId="392515760" sldId="640"/>
        </pc:sldMkLst>
      </pc:sldChg>
      <pc:sldChg chg="addSp modSp add mod modClrScheme chgLayout">
        <pc:chgData name="Boyd, Eddie" userId="0c87384b-7ce6-42a4-900a-3cd8c47b5dab" providerId="ADAL" clId="{9BAF528D-6DFD-4E04-8BE1-2B2059BFB80D}" dt="2024-02-20T08:40:06.273" v="188"/>
        <pc:sldMkLst>
          <pc:docMk/>
          <pc:sldMk cId="2320965891" sldId="641"/>
        </pc:sldMkLst>
        <pc:picChg chg="add mod">
          <ac:chgData name="Boyd, Eddie" userId="0c87384b-7ce6-42a4-900a-3cd8c47b5dab" providerId="ADAL" clId="{9BAF528D-6DFD-4E04-8BE1-2B2059BFB80D}" dt="2024-02-20T08:40:06.273" v="188"/>
          <ac:picMkLst>
            <pc:docMk/>
            <pc:sldMk cId="2320965891" sldId="641"/>
            <ac:picMk id="5" creationId="{265A0738-C221-C3BE-57E4-D78D3C2B6777}"/>
          </ac:picMkLst>
        </pc:picChg>
      </pc:sldChg>
      <pc:sldChg chg="delSp add mod modClrScheme chgLayout">
        <pc:chgData name="Boyd, Eddie" userId="0c87384b-7ce6-42a4-900a-3cd8c47b5dab" providerId="ADAL" clId="{9BAF528D-6DFD-4E04-8BE1-2B2059BFB80D}" dt="2024-02-20T08:38:15.358" v="181" actId="478"/>
        <pc:sldMkLst>
          <pc:docMk/>
          <pc:sldMk cId="3681742121" sldId="642"/>
        </pc:sldMkLst>
        <pc:spChg chg="del">
          <ac:chgData name="Boyd, Eddie" userId="0c87384b-7ce6-42a4-900a-3cd8c47b5dab" providerId="ADAL" clId="{9BAF528D-6DFD-4E04-8BE1-2B2059BFB80D}" dt="2024-02-20T08:38:15.358" v="181" actId="478"/>
          <ac:spMkLst>
            <pc:docMk/>
            <pc:sldMk cId="3681742121" sldId="642"/>
            <ac:spMk id="5" creationId="{67697AF0-9E36-9101-1215-0D4EC0745E40}"/>
          </ac:spMkLst>
        </pc:spChg>
      </pc:sldChg>
      <pc:sldChg chg="addSp modSp add mod modClrScheme chgLayout">
        <pc:chgData name="Boyd, Eddie" userId="0c87384b-7ce6-42a4-900a-3cd8c47b5dab" providerId="ADAL" clId="{9BAF528D-6DFD-4E04-8BE1-2B2059BFB80D}" dt="2024-02-20T08:40:17.921" v="191" actId="1076"/>
        <pc:sldMkLst>
          <pc:docMk/>
          <pc:sldMk cId="1997430627" sldId="643"/>
        </pc:sldMkLst>
        <pc:spChg chg="mod">
          <ac:chgData name="Boyd, Eddie" userId="0c87384b-7ce6-42a4-900a-3cd8c47b5dab" providerId="ADAL" clId="{9BAF528D-6DFD-4E04-8BE1-2B2059BFB80D}" dt="2024-02-20T08:40:17.921" v="191" actId="1076"/>
          <ac:spMkLst>
            <pc:docMk/>
            <pc:sldMk cId="1997430627" sldId="643"/>
            <ac:spMk id="2" creationId="{B2477899-5D56-7240-CCE0-409C8D41D58B}"/>
          </ac:spMkLst>
        </pc:spChg>
        <pc:spChg chg="mod">
          <ac:chgData name="Boyd, Eddie" userId="0c87384b-7ce6-42a4-900a-3cd8c47b5dab" providerId="ADAL" clId="{9BAF528D-6DFD-4E04-8BE1-2B2059BFB80D}" dt="2024-02-20T08:37:56.613" v="179" actId="1076"/>
          <ac:spMkLst>
            <pc:docMk/>
            <pc:sldMk cId="1997430627" sldId="643"/>
            <ac:spMk id="3" creationId="{8942F0DB-047E-8AE4-206B-9B4469BFBC13}"/>
          </ac:spMkLst>
        </pc:spChg>
        <pc:picChg chg="add mod">
          <ac:chgData name="Boyd, Eddie" userId="0c87384b-7ce6-42a4-900a-3cd8c47b5dab" providerId="ADAL" clId="{9BAF528D-6DFD-4E04-8BE1-2B2059BFB80D}" dt="2024-02-20T08:40:16.304" v="190"/>
          <ac:picMkLst>
            <pc:docMk/>
            <pc:sldMk cId="1997430627" sldId="643"/>
            <ac:picMk id="4" creationId="{8C0BCDEF-0D78-0F16-3502-22B5E409163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CEC94-2BEE-4EFC-98EA-C06992F3AF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C534BFF-EFCA-4DDF-8714-488AF4432628}">
      <dgm:prSet phldrT="[Text]" custT="1"/>
      <dgm:spPr>
        <a:solidFill>
          <a:srgbClr val="327B0F"/>
        </a:solidFill>
      </dgm:spPr>
      <dgm:t>
        <a:bodyPr/>
        <a:lstStyle/>
        <a:p>
          <a:r>
            <a:rPr lang="en-GB" sz="2000" dirty="0">
              <a:latin typeface="Arial" panose="020B0604020202020204" pitchFamily="34" charset="0"/>
              <a:cs typeface="Arial" panose="020B0604020202020204" pitchFamily="34" charset="0"/>
            </a:rPr>
            <a:t>Self-owned and operated </a:t>
          </a:r>
        </a:p>
      </dgm:t>
    </dgm:pt>
    <dgm:pt modelId="{01FC9546-75F5-48CC-AF8D-5822B856EA16}" type="parTrans" cxnId="{DAF0DDCE-AB74-46D9-AA00-C26BA20FE7A4}">
      <dgm:prSet/>
      <dgm:spPr/>
      <dgm:t>
        <a:bodyPr/>
        <a:lstStyle/>
        <a:p>
          <a:endParaRPr lang="en-GB">
            <a:latin typeface="Arial" panose="020B0604020202020204" pitchFamily="34" charset="0"/>
            <a:cs typeface="Arial" panose="020B0604020202020204" pitchFamily="34" charset="0"/>
          </a:endParaRPr>
        </a:p>
      </dgm:t>
    </dgm:pt>
    <dgm:pt modelId="{707DF2B2-74C8-4AD1-BC75-B898CF48054F}" type="sibTrans" cxnId="{DAF0DDCE-AB74-46D9-AA00-C26BA20FE7A4}">
      <dgm:prSet/>
      <dgm:spPr/>
      <dgm:t>
        <a:bodyPr/>
        <a:lstStyle/>
        <a:p>
          <a:endParaRPr lang="en-GB">
            <a:latin typeface="Arial" panose="020B0604020202020204" pitchFamily="34" charset="0"/>
            <a:cs typeface="Arial" panose="020B0604020202020204" pitchFamily="34" charset="0"/>
          </a:endParaRPr>
        </a:p>
      </dgm:t>
    </dgm:pt>
    <dgm:pt modelId="{F74C0FA3-652A-4B03-97DC-D7317E81ED49}">
      <dgm:prSet phldrT="[Text]" custT="1"/>
      <dgm:spPr/>
      <dgm:t>
        <a:bodyPr/>
        <a:lstStyle/>
        <a:p>
          <a:pPr>
            <a:buFont typeface="+mj-lt"/>
            <a:buNone/>
          </a:pPr>
          <a:r>
            <a:rPr lang="en-GB" sz="1400" b="1" dirty="0">
              <a:latin typeface="Arial" panose="020B0604020202020204" pitchFamily="34" charset="0"/>
              <a:cs typeface="Arial" panose="020B0604020202020204" pitchFamily="34" charset="0"/>
            </a:rPr>
            <a:t>Model 1 – </a:t>
          </a:r>
          <a:r>
            <a:rPr lang="en-GB" sz="1400" dirty="0">
              <a:latin typeface="Arial" panose="020B0604020202020204" pitchFamily="34" charset="0"/>
              <a:cs typeface="Arial" panose="020B0604020202020204" pitchFamily="34" charset="0"/>
            </a:rPr>
            <a:t>Funded from internal budget</a:t>
          </a:r>
        </a:p>
      </dgm:t>
    </dgm:pt>
    <dgm:pt modelId="{49221D14-B090-434C-9602-EB1B6475300B}" type="parTrans" cxnId="{8E0CD66F-6B28-4618-9069-8EE8E5088A21}">
      <dgm:prSet/>
      <dgm:spPr/>
      <dgm:t>
        <a:bodyPr/>
        <a:lstStyle/>
        <a:p>
          <a:endParaRPr lang="en-GB">
            <a:latin typeface="Arial" panose="020B0604020202020204" pitchFamily="34" charset="0"/>
            <a:cs typeface="Arial" panose="020B0604020202020204" pitchFamily="34" charset="0"/>
          </a:endParaRPr>
        </a:p>
      </dgm:t>
    </dgm:pt>
    <dgm:pt modelId="{8312DE5A-0B80-4F80-9A9A-CA0D8E468B8E}" type="sibTrans" cxnId="{8E0CD66F-6B28-4618-9069-8EE8E5088A21}">
      <dgm:prSet/>
      <dgm:spPr/>
      <dgm:t>
        <a:bodyPr/>
        <a:lstStyle/>
        <a:p>
          <a:endParaRPr lang="en-GB">
            <a:latin typeface="Arial" panose="020B0604020202020204" pitchFamily="34" charset="0"/>
            <a:cs typeface="Arial" panose="020B0604020202020204" pitchFamily="34" charset="0"/>
          </a:endParaRPr>
        </a:p>
      </dgm:t>
    </dgm:pt>
    <dgm:pt modelId="{15601518-8691-4A33-A0BF-07476EAE9F40}">
      <dgm:prSet phldrT="[Text]" custT="1"/>
      <dgm:spPr>
        <a:solidFill>
          <a:srgbClr val="327B0F"/>
        </a:solidFill>
      </dgm:spPr>
      <dgm:t>
        <a:bodyPr/>
        <a:lstStyle/>
        <a:p>
          <a:r>
            <a:rPr lang="en-GB" sz="2000" dirty="0">
              <a:latin typeface="Arial" panose="020B0604020202020204" pitchFamily="34" charset="0"/>
              <a:cs typeface="Arial" panose="020B0604020202020204" pitchFamily="34" charset="0"/>
            </a:rPr>
            <a:t>Third-party owned and operated</a:t>
          </a:r>
        </a:p>
      </dgm:t>
    </dgm:pt>
    <dgm:pt modelId="{ACECFE41-0ACE-41B4-B34C-E6D1881F1821}" type="parTrans" cxnId="{647096AB-C6DD-49A6-B955-DF383F75FFDD}">
      <dgm:prSet/>
      <dgm:spPr/>
      <dgm:t>
        <a:bodyPr/>
        <a:lstStyle/>
        <a:p>
          <a:endParaRPr lang="en-GB">
            <a:latin typeface="Arial" panose="020B0604020202020204" pitchFamily="34" charset="0"/>
            <a:cs typeface="Arial" panose="020B0604020202020204" pitchFamily="34" charset="0"/>
          </a:endParaRPr>
        </a:p>
      </dgm:t>
    </dgm:pt>
    <dgm:pt modelId="{C1F83334-A2C5-43D8-A1CC-0A1692935F19}" type="sibTrans" cxnId="{647096AB-C6DD-49A6-B955-DF383F75FFDD}">
      <dgm:prSet/>
      <dgm:spPr/>
      <dgm:t>
        <a:bodyPr/>
        <a:lstStyle/>
        <a:p>
          <a:endParaRPr lang="en-GB">
            <a:latin typeface="Arial" panose="020B0604020202020204" pitchFamily="34" charset="0"/>
            <a:cs typeface="Arial" panose="020B0604020202020204" pitchFamily="34" charset="0"/>
          </a:endParaRPr>
        </a:p>
      </dgm:t>
    </dgm:pt>
    <dgm:pt modelId="{87161AF7-E4BB-42C4-B092-A6391C49599D}">
      <dgm:prSet phldrT="[Text]" custT="1"/>
      <dgm:spPr/>
      <dgm:t>
        <a:bodyPr/>
        <a:lstStyle/>
        <a:p>
          <a:pPr>
            <a:buFont typeface="+mj-lt"/>
            <a:buNone/>
          </a:pPr>
          <a:r>
            <a:rPr lang="en-GB" sz="1400" b="1" dirty="0">
              <a:latin typeface="Arial" panose="020B0604020202020204" pitchFamily="34" charset="0"/>
              <a:cs typeface="Arial" panose="020B0604020202020204" pitchFamily="34" charset="0"/>
            </a:rPr>
            <a:t>Model 3 – </a:t>
          </a:r>
          <a:r>
            <a:rPr lang="en-GB" sz="1400" dirty="0">
              <a:latin typeface="Arial" panose="020B0604020202020204" pitchFamily="34" charset="0"/>
              <a:cs typeface="Arial" panose="020B0604020202020204" pitchFamily="34" charset="0"/>
            </a:rPr>
            <a:t>Funded from an energy service company</a:t>
          </a:r>
        </a:p>
      </dgm:t>
    </dgm:pt>
    <dgm:pt modelId="{01A7CA0C-3D73-4CBC-96D8-A94E82C88425}" type="parTrans" cxnId="{B9DC545A-659F-471A-AAE3-239896E3AA04}">
      <dgm:prSet/>
      <dgm:spPr/>
      <dgm:t>
        <a:bodyPr/>
        <a:lstStyle/>
        <a:p>
          <a:endParaRPr lang="en-GB">
            <a:latin typeface="Arial" panose="020B0604020202020204" pitchFamily="34" charset="0"/>
            <a:cs typeface="Arial" panose="020B0604020202020204" pitchFamily="34" charset="0"/>
          </a:endParaRPr>
        </a:p>
      </dgm:t>
    </dgm:pt>
    <dgm:pt modelId="{6E3BCD99-F709-4638-8430-920E181E00C2}" type="sibTrans" cxnId="{B9DC545A-659F-471A-AAE3-239896E3AA04}">
      <dgm:prSet/>
      <dgm:spPr/>
      <dgm:t>
        <a:bodyPr/>
        <a:lstStyle/>
        <a:p>
          <a:endParaRPr lang="en-GB">
            <a:latin typeface="Arial" panose="020B0604020202020204" pitchFamily="34" charset="0"/>
            <a:cs typeface="Arial" panose="020B0604020202020204" pitchFamily="34" charset="0"/>
          </a:endParaRPr>
        </a:p>
      </dgm:t>
    </dgm:pt>
    <dgm:pt modelId="{D33420C7-2BA3-4122-B439-C443512B399A}">
      <dgm:prSet phldrT="[Text]" custT="1"/>
      <dgm:spPr>
        <a:solidFill>
          <a:srgbClr val="327B0F"/>
        </a:solidFill>
      </dgm:spPr>
      <dgm:t>
        <a:bodyPr/>
        <a:lstStyle/>
        <a:p>
          <a:r>
            <a:rPr lang="en-GB" sz="2000" dirty="0">
              <a:latin typeface="Arial" panose="020B0604020202020204" pitchFamily="34" charset="0"/>
              <a:cs typeface="Arial" panose="020B0604020202020204" pitchFamily="34" charset="0"/>
            </a:rPr>
            <a:t>Other emerging models</a:t>
          </a:r>
        </a:p>
      </dgm:t>
    </dgm:pt>
    <dgm:pt modelId="{D5242A30-EC10-48E5-82A5-6EC8872C3528}" type="parTrans" cxnId="{7D8DFF63-643C-458E-B849-80B405888F27}">
      <dgm:prSet/>
      <dgm:spPr/>
      <dgm:t>
        <a:bodyPr/>
        <a:lstStyle/>
        <a:p>
          <a:endParaRPr lang="en-GB">
            <a:latin typeface="Arial" panose="020B0604020202020204" pitchFamily="34" charset="0"/>
            <a:cs typeface="Arial" panose="020B0604020202020204" pitchFamily="34" charset="0"/>
          </a:endParaRPr>
        </a:p>
      </dgm:t>
    </dgm:pt>
    <dgm:pt modelId="{DD27DE6A-D732-4CF2-A2BB-5CA952A842E1}" type="sibTrans" cxnId="{7D8DFF63-643C-458E-B849-80B405888F27}">
      <dgm:prSet/>
      <dgm:spPr/>
      <dgm:t>
        <a:bodyPr/>
        <a:lstStyle/>
        <a:p>
          <a:endParaRPr lang="en-GB">
            <a:latin typeface="Arial" panose="020B0604020202020204" pitchFamily="34" charset="0"/>
            <a:cs typeface="Arial" panose="020B0604020202020204" pitchFamily="34" charset="0"/>
          </a:endParaRPr>
        </a:p>
      </dgm:t>
    </dgm:pt>
    <dgm:pt modelId="{276A89C2-C742-4CB8-8751-6F90F61A37B9}">
      <dgm:prSet phldrT="[Text]" custT="1"/>
      <dgm:spPr/>
      <dgm:t>
        <a:bodyPr/>
        <a:lstStyle/>
        <a:p>
          <a:pPr>
            <a:buNone/>
          </a:pPr>
          <a:r>
            <a:rPr lang="en-GB" sz="1400" b="1" dirty="0">
              <a:latin typeface="Arial" panose="020B0604020202020204" pitchFamily="34" charset="0"/>
              <a:cs typeface="Arial" panose="020B0604020202020204" pitchFamily="34" charset="0"/>
            </a:rPr>
            <a:t>Model 5 – </a:t>
          </a:r>
          <a:r>
            <a:rPr lang="en-GB" sz="1400" dirty="0">
              <a:latin typeface="Arial" panose="020B0604020202020204" pitchFamily="34" charset="0"/>
              <a:cs typeface="Arial" panose="020B0604020202020204" pitchFamily="34" charset="0"/>
            </a:rPr>
            <a:t>Joint venture (funded from self and third-party)</a:t>
          </a:r>
        </a:p>
      </dgm:t>
    </dgm:pt>
    <dgm:pt modelId="{386C73DF-C96A-44BF-AA3D-C35DDC60F102}" type="parTrans" cxnId="{5EF486C5-B47E-4A07-ADD8-200F10866609}">
      <dgm:prSet/>
      <dgm:spPr/>
      <dgm:t>
        <a:bodyPr/>
        <a:lstStyle/>
        <a:p>
          <a:endParaRPr lang="en-GB">
            <a:latin typeface="Arial" panose="020B0604020202020204" pitchFamily="34" charset="0"/>
            <a:cs typeface="Arial" panose="020B0604020202020204" pitchFamily="34" charset="0"/>
          </a:endParaRPr>
        </a:p>
      </dgm:t>
    </dgm:pt>
    <dgm:pt modelId="{153D01FB-81B1-419C-AF15-1957AD8E12C4}" type="sibTrans" cxnId="{5EF486C5-B47E-4A07-ADD8-200F10866609}">
      <dgm:prSet/>
      <dgm:spPr/>
      <dgm:t>
        <a:bodyPr/>
        <a:lstStyle/>
        <a:p>
          <a:endParaRPr lang="en-GB">
            <a:latin typeface="Arial" panose="020B0604020202020204" pitchFamily="34" charset="0"/>
            <a:cs typeface="Arial" panose="020B0604020202020204" pitchFamily="34" charset="0"/>
          </a:endParaRPr>
        </a:p>
      </dgm:t>
    </dgm:pt>
    <dgm:pt modelId="{6D502E53-308E-4D09-920D-C6BD8A7FC691}">
      <dgm:prSet phldrT="[Text]" custT="1"/>
      <dgm:spPr/>
      <dgm:t>
        <a:bodyPr/>
        <a:lstStyle/>
        <a:p>
          <a:pPr>
            <a:buFont typeface="+mj-lt"/>
            <a:buNone/>
          </a:pPr>
          <a:r>
            <a:rPr lang="en-GB" sz="1400" b="1" dirty="0">
              <a:latin typeface="Arial" panose="020B0604020202020204" pitchFamily="34" charset="0"/>
              <a:cs typeface="Arial" panose="020B0604020202020204" pitchFamily="34" charset="0"/>
            </a:rPr>
            <a:t>Model 4 – </a:t>
          </a:r>
          <a:r>
            <a:rPr lang="en-GB" sz="1400" dirty="0">
              <a:latin typeface="Arial" panose="020B0604020202020204" pitchFamily="34" charset="0"/>
              <a:cs typeface="Arial" panose="020B0604020202020204" pitchFamily="34" charset="0"/>
            </a:rPr>
            <a:t>Funded from a community group</a:t>
          </a:r>
        </a:p>
      </dgm:t>
    </dgm:pt>
    <dgm:pt modelId="{0A190D76-6D9C-41A0-96B1-E10BE735CC3A}" type="parTrans" cxnId="{5DABA311-E062-4EDF-8F37-B2ADDDFBBA3D}">
      <dgm:prSet/>
      <dgm:spPr/>
      <dgm:t>
        <a:bodyPr/>
        <a:lstStyle/>
        <a:p>
          <a:endParaRPr lang="en-GB">
            <a:latin typeface="Arial" panose="020B0604020202020204" pitchFamily="34" charset="0"/>
            <a:cs typeface="Arial" panose="020B0604020202020204" pitchFamily="34" charset="0"/>
          </a:endParaRPr>
        </a:p>
      </dgm:t>
    </dgm:pt>
    <dgm:pt modelId="{AA0EFF89-3196-4240-8B18-7BBA8B22C009}" type="sibTrans" cxnId="{5DABA311-E062-4EDF-8F37-B2ADDDFBBA3D}">
      <dgm:prSet/>
      <dgm:spPr/>
      <dgm:t>
        <a:bodyPr/>
        <a:lstStyle/>
        <a:p>
          <a:endParaRPr lang="en-GB">
            <a:latin typeface="Arial" panose="020B0604020202020204" pitchFamily="34" charset="0"/>
            <a:cs typeface="Arial" panose="020B0604020202020204" pitchFamily="34" charset="0"/>
          </a:endParaRPr>
        </a:p>
      </dgm:t>
    </dgm:pt>
    <dgm:pt modelId="{446E76C9-BA51-4FE6-A449-B8E084959EB0}">
      <dgm:prSet phldrT="[Text]" custT="1"/>
      <dgm:spPr/>
      <dgm:t>
        <a:bodyPr/>
        <a:lstStyle/>
        <a:p>
          <a:pPr>
            <a:buFont typeface="+mj-lt"/>
            <a:buNone/>
          </a:pPr>
          <a:r>
            <a:rPr lang="en-GB" sz="1400" b="1" dirty="0">
              <a:latin typeface="Arial" panose="020B0604020202020204" pitchFamily="34" charset="0"/>
              <a:cs typeface="Arial" panose="020B0604020202020204" pitchFamily="34" charset="0"/>
            </a:rPr>
            <a:t>Model 2 – </a:t>
          </a:r>
          <a:r>
            <a:rPr lang="en-GB" sz="1400" dirty="0">
              <a:latin typeface="Arial" panose="020B0604020202020204" pitchFamily="34" charset="0"/>
              <a:cs typeface="Arial" panose="020B0604020202020204" pitchFamily="34" charset="0"/>
            </a:rPr>
            <a:t>Funded from an external loan</a:t>
          </a:r>
        </a:p>
      </dgm:t>
    </dgm:pt>
    <dgm:pt modelId="{53BCE716-7FA4-45D5-8455-85EB0587C0AC}" type="parTrans" cxnId="{0687A152-D863-4F4D-A67C-D413BC5FF9E5}">
      <dgm:prSet/>
      <dgm:spPr/>
      <dgm:t>
        <a:bodyPr/>
        <a:lstStyle/>
        <a:p>
          <a:endParaRPr lang="en-GB">
            <a:latin typeface="Arial" panose="020B0604020202020204" pitchFamily="34" charset="0"/>
            <a:cs typeface="Arial" panose="020B0604020202020204" pitchFamily="34" charset="0"/>
          </a:endParaRPr>
        </a:p>
      </dgm:t>
    </dgm:pt>
    <dgm:pt modelId="{2F3E2785-4408-4FB7-8A1B-FAA99810DD30}" type="sibTrans" cxnId="{0687A152-D863-4F4D-A67C-D413BC5FF9E5}">
      <dgm:prSet/>
      <dgm:spPr/>
      <dgm:t>
        <a:bodyPr/>
        <a:lstStyle/>
        <a:p>
          <a:endParaRPr lang="en-GB">
            <a:latin typeface="Arial" panose="020B0604020202020204" pitchFamily="34" charset="0"/>
            <a:cs typeface="Arial" panose="020B0604020202020204" pitchFamily="34" charset="0"/>
          </a:endParaRPr>
        </a:p>
      </dgm:t>
    </dgm:pt>
    <dgm:pt modelId="{AF916316-489C-4F68-B39C-4E9CDB03230A}">
      <dgm:prSet phldrT="[Text]" custT="1"/>
      <dgm:spPr/>
      <dgm:t>
        <a:bodyPr/>
        <a:lstStyle/>
        <a:p>
          <a:pPr>
            <a:buNone/>
          </a:pPr>
          <a:r>
            <a:rPr lang="en-GB" sz="1400" b="1" dirty="0">
              <a:latin typeface="Arial" panose="020B0604020202020204" pitchFamily="34" charset="0"/>
              <a:cs typeface="Arial" panose="020B0604020202020204" pitchFamily="34" charset="0"/>
            </a:rPr>
            <a:t>Model 6 – </a:t>
          </a:r>
          <a:r>
            <a:rPr lang="en-GB" sz="1400" dirty="0">
              <a:latin typeface="Arial" panose="020B0604020202020204" pitchFamily="34" charset="0"/>
              <a:cs typeface="Arial" panose="020B0604020202020204" pitchFamily="34" charset="0"/>
            </a:rPr>
            <a:t>Innovative multi-party arrangements</a:t>
          </a:r>
        </a:p>
      </dgm:t>
    </dgm:pt>
    <dgm:pt modelId="{A0142157-672F-4E7F-B967-1CE0A2623A34}" type="parTrans" cxnId="{BB95A71F-27EC-4748-AC79-C0C7EB47613A}">
      <dgm:prSet/>
      <dgm:spPr/>
      <dgm:t>
        <a:bodyPr/>
        <a:lstStyle/>
        <a:p>
          <a:endParaRPr lang="en-GB">
            <a:latin typeface="Arial" panose="020B0604020202020204" pitchFamily="34" charset="0"/>
            <a:cs typeface="Arial" panose="020B0604020202020204" pitchFamily="34" charset="0"/>
          </a:endParaRPr>
        </a:p>
      </dgm:t>
    </dgm:pt>
    <dgm:pt modelId="{6FC4073F-2812-47ED-A051-B69B13CCF190}" type="sibTrans" cxnId="{BB95A71F-27EC-4748-AC79-C0C7EB47613A}">
      <dgm:prSet/>
      <dgm:spPr/>
      <dgm:t>
        <a:bodyPr/>
        <a:lstStyle/>
        <a:p>
          <a:endParaRPr lang="en-GB">
            <a:latin typeface="Arial" panose="020B0604020202020204" pitchFamily="34" charset="0"/>
            <a:cs typeface="Arial" panose="020B0604020202020204" pitchFamily="34" charset="0"/>
          </a:endParaRPr>
        </a:p>
      </dgm:t>
    </dgm:pt>
    <dgm:pt modelId="{2F9F3DB4-84CF-487C-AF65-B56C0A25A323}" type="pres">
      <dgm:prSet presAssocID="{DA5CEC94-2BEE-4EFC-98EA-C06992F3AF84}" presName="linear" presStyleCnt="0">
        <dgm:presLayoutVars>
          <dgm:animLvl val="lvl"/>
          <dgm:resizeHandles val="exact"/>
        </dgm:presLayoutVars>
      </dgm:prSet>
      <dgm:spPr/>
    </dgm:pt>
    <dgm:pt modelId="{A6410775-87E0-4223-B027-18F6472AA464}" type="pres">
      <dgm:prSet presAssocID="{EC534BFF-EFCA-4DDF-8714-488AF4432628}" presName="parentText" presStyleLbl="node1" presStyleIdx="0" presStyleCnt="3" custLinFactNeighborX="-10009">
        <dgm:presLayoutVars>
          <dgm:chMax val="0"/>
          <dgm:bulletEnabled val="1"/>
        </dgm:presLayoutVars>
      </dgm:prSet>
      <dgm:spPr/>
    </dgm:pt>
    <dgm:pt modelId="{C9F07D81-85A9-4071-8858-8A2B0E4195F5}" type="pres">
      <dgm:prSet presAssocID="{EC534BFF-EFCA-4DDF-8714-488AF4432628}" presName="childText" presStyleLbl="revTx" presStyleIdx="0" presStyleCnt="3">
        <dgm:presLayoutVars>
          <dgm:bulletEnabled val="1"/>
        </dgm:presLayoutVars>
      </dgm:prSet>
      <dgm:spPr/>
    </dgm:pt>
    <dgm:pt modelId="{4AF53104-DA48-4CF2-8800-4B3E3118221A}" type="pres">
      <dgm:prSet presAssocID="{15601518-8691-4A33-A0BF-07476EAE9F40}" presName="parentText" presStyleLbl="node1" presStyleIdx="1" presStyleCnt="3">
        <dgm:presLayoutVars>
          <dgm:chMax val="0"/>
          <dgm:bulletEnabled val="1"/>
        </dgm:presLayoutVars>
      </dgm:prSet>
      <dgm:spPr/>
    </dgm:pt>
    <dgm:pt modelId="{DECFC299-B6E2-4C26-B625-F31672B79E55}" type="pres">
      <dgm:prSet presAssocID="{15601518-8691-4A33-A0BF-07476EAE9F40}" presName="childText" presStyleLbl="revTx" presStyleIdx="1" presStyleCnt="3">
        <dgm:presLayoutVars>
          <dgm:bulletEnabled val="1"/>
        </dgm:presLayoutVars>
      </dgm:prSet>
      <dgm:spPr/>
    </dgm:pt>
    <dgm:pt modelId="{06666975-D587-46AE-8640-C28AFCD4FA51}" type="pres">
      <dgm:prSet presAssocID="{D33420C7-2BA3-4122-B439-C443512B399A}" presName="parentText" presStyleLbl="node1" presStyleIdx="2" presStyleCnt="3">
        <dgm:presLayoutVars>
          <dgm:chMax val="0"/>
          <dgm:bulletEnabled val="1"/>
        </dgm:presLayoutVars>
      </dgm:prSet>
      <dgm:spPr/>
    </dgm:pt>
    <dgm:pt modelId="{F5CC4E9A-1FBF-4A26-BE6D-E8518F0E4A1E}" type="pres">
      <dgm:prSet presAssocID="{D33420C7-2BA3-4122-B439-C443512B399A}" presName="childText" presStyleLbl="revTx" presStyleIdx="2" presStyleCnt="3">
        <dgm:presLayoutVars>
          <dgm:bulletEnabled val="1"/>
        </dgm:presLayoutVars>
      </dgm:prSet>
      <dgm:spPr/>
    </dgm:pt>
  </dgm:ptLst>
  <dgm:cxnLst>
    <dgm:cxn modelId="{80CE1B06-0835-408C-BD5E-6CCC5CB078B2}" type="presOf" srcId="{F74C0FA3-652A-4B03-97DC-D7317E81ED49}" destId="{C9F07D81-85A9-4071-8858-8A2B0E4195F5}" srcOrd="0" destOrd="0" presId="urn:microsoft.com/office/officeart/2005/8/layout/vList2"/>
    <dgm:cxn modelId="{5DABA311-E062-4EDF-8F37-B2ADDDFBBA3D}" srcId="{15601518-8691-4A33-A0BF-07476EAE9F40}" destId="{6D502E53-308E-4D09-920D-C6BD8A7FC691}" srcOrd="1" destOrd="0" parTransId="{0A190D76-6D9C-41A0-96B1-E10BE735CC3A}" sibTransId="{AA0EFF89-3196-4240-8B18-7BBA8B22C009}"/>
    <dgm:cxn modelId="{58718D14-154E-44D7-B427-FEB23F6CD0A9}" type="presOf" srcId="{D33420C7-2BA3-4122-B439-C443512B399A}" destId="{06666975-D587-46AE-8640-C28AFCD4FA51}" srcOrd="0" destOrd="0" presId="urn:microsoft.com/office/officeart/2005/8/layout/vList2"/>
    <dgm:cxn modelId="{9CBA0217-641C-4163-B7DF-502FDA73E754}" type="presOf" srcId="{87161AF7-E4BB-42C4-B092-A6391C49599D}" destId="{DECFC299-B6E2-4C26-B625-F31672B79E55}" srcOrd="0" destOrd="0" presId="urn:microsoft.com/office/officeart/2005/8/layout/vList2"/>
    <dgm:cxn modelId="{6671BB17-7569-4B35-8E72-19C07AEEE4BC}" type="presOf" srcId="{446E76C9-BA51-4FE6-A449-B8E084959EB0}" destId="{C9F07D81-85A9-4071-8858-8A2B0E4195F5}" srcOrd="0" destOrd="1" presId="urn:microsoft.com/office/officeart/2005/8/layout/vList2"/>
    <dgm:cxn modelId="{12203F19-6238-4334-8599-F9DA7A9A3B55}" type="presOf" srcId="{DA5CEC94-2BEE-4EFC-98EA-C06992F3AF84}" destId="{2F9F3DB4-84CF-487C-AF65-B56C0A25A323}" srcOrd="0" destOrd="0" presId="urn:microsoft.com/office/officeart/2005/8/layout/vList2"/>
    <dgm:cxn modelId="{BB95A71F-27EC-4748-AC79-C0C7EB47613A}" srcId="{D33420C7-2BA3-4122-B439-C443512B399A}" destId="{AF916316-489C-4F68-B39C-4E9CDB03230A}" srcOrd="1" destOrd="0" parTransId="{A0142157-672F-4E7F-B967-1CE0A2623A34}" sibTransId="{6FC4073F-2812-47ED-A051-B69B13CCF190}"/>
    <dgm:cxn modelId="{E473CB2A-F133-4453-8B97-8279E64099E6}" type="presOf" srcId="{276A89C2-C742-4CB8-8751-6F90F61A37B9}" destId="{F5CC4E9A-1FBF-4A26-BE6D-E8518F0E4A1E}" srcOrd="0" destOrd="0" presId="urn:microsoft.com/office/officeart/2005/8/layout/vList2"/>
    <dgm:cxn modelId="{10E6FA2A-1530-4456-9B00-5E7348A9DFFA}" type="presOf" srcId="{6D502E53-308E-4D09-920D-C6BD8A7FC691}" destId="{DECFC299-B6E2-4C26-B625-F31672B79E55}" srcOrd="0" destOrd="1" presId="urn:microsoft.com/office/officeart/2005/8/layout/vList2"/>
    <dgm:cxn modelId="{7D8DFF63-643C-458E-B849-80B405888F27}" srcId="{DA5CEC94-2BEE-4EFC-98EA-C06992F3AF84}" destId="{D33420C7-2BA3-4122-B439-C443512B399A}" srcOrd="2" destOrd="0" parTransId="{D5242A30-EC10-48E5-82A5-6EC8872C3528}" sibTransId="{DD27DE6A-D732-4CF2-A2BB-5CA952A842E1}"/>
    <dgm:cxn modelId="{8E0CD66F-6B28-4618-9069-8EE8E5088A21}" srcId="{EC534BFF-EFCA-4DDF-8714-488AF4432628}" destId="{F74C0FA3-652A-4B03-97DC-D7317E81ED49}" srcOrd="0" destOrd="0" parTransId="{49221D14-B090-434C-9602-EB1B6475300B}" sibTransId="{8312DE5A-0B80-4F80-9A9A-CA0D8E468B8E}"/>
    <dgm:cxn modelId="{83A16052-9CC5-4E33-861B-1B7BF666D814}" type="presOf" srcId="{AF916316-489C-4F68-B39C-4E9CDB03230A}" destId="{F5CC4E9A-1FBF-4A26-BE6D-E8518F0E4A1E}" srcOrd="0" destOrd="1" presId="urn:microsoft.com/office/officeart/2005/8/layout/vList2"/>
    <dgm:cxn modelId="{0687A152-D863-4F4D-A67C-D413BC5FF9E5}" srcId="{EC534BFF-EFCA-4DDF-8714-488AF4432628}" destId="{446E76C9-BA51-4FE6-A449-B8E084959EB0}" srcOrd="1" destOrd="0" parTransId="{53BCE716-7FA4-45D5-8455-85EB0587C0AC}" sibTransId="{2F3E2785-4408-4FB7-8A1B-FAA99810DD30}"/>
    <dgm:cxn modelId="{B9DC545A-659F-471A-AAE3-239896E3AA04}" srcId="{15601518-8691-4A33-A0BF-07476EAE9F40}" destId="{87161AF7-E4BB-42C4-B092-A6391C49599D}" srcOrd="0" destOrd="0" parTransId="{01A7CA0C-3D73-4CBC-96D8-A94E82C88425}" sibTransId="{6E3BCD99-F709-4638-8430-920E181E00C2}"/>
    <dgm:cxn modelId="{82EF5687-33E0-4237-B719-FD172CE6BBB8}" type="presOf" srcId="{EC534BFF-EFCA-4DDF-8714-488AF4432628}" destId="{A6410775-87E0-4223-B027-18F6472AA464}" srcOrd="0" destOrd="0" presId="urn:microsoft.com/office/officeart/2005/8/layout/vList2"/>
    <dgm:cxn modelId="{647096AB-C6DD-49A6-B955-DF383F75FFDD}" srcId="{DA5CEC94-2BEE-4EFC-98EA-C06992F3AF84}" destId="{15601518-8691-4A33-A0BF-07476EAE9F40}" srcOrd="1" destOrd="0" parTransId="{ACECFE41-0ACE-41B4-B34C-E6D1881F1821}" sibTransId="{C1F83334-A2C5-43D8-A1CC-0A1692935F19}"/>
    <dgm:cxn modelId="{7F955CAC-DA78-42B8-9E39-DCF820744F81}" type="presOf" srcId="{15601518-8691-4A33-A0BF-07476EAE9F40}" destId="{4AF53104-DA48-4CF2-8800-4B3E3118221A}" srcOrd="0" destOrd="0" presId="urn:microsoft.com/office/officeart/2005/8/layout/vList2"/>
    <dgm:cxn modelId="{5EF486C5-B47E-4A07-ADD8-200F10866609}" srcId="{D33420C7-2BA3-4122-B439-C443512B399A}" destId="{276A89C2-C742-4CB8-8751-6F90F61A37B9}" srcOrd="0" destOrd="0" parTransId="{386C73DF-C96A-44BF-AA3D-C35DDC60F102}" sibTransId="{153D01FB-81B1-419C-AF15-1957AD8E12C4}"/>
    <dgm:cxn modelId="{DAF0DDCE-AB74-46D9-AA00-C26BA20FE7A4}" srcId="{DA5CEC94-2BEE-4EFC-98EA-C06992F3AF84}" destId="{EC534BFF-EFCA-4DDF-8714-488AF4432628}" srcOrd="0" destOrd="0" parTransId="{01FC9546-75F5-48CC-AF8D-5822B856EA16}" sibTransId="{707DF2B2-74C8-4AD1-BC75-B898CF48054F}"/>
    <dgm:cxn modelId="{1B9F27DF-4487-457E-BD4C-B23503B1E05B}" type="presParOf" srcId="{2F9F3DB4-84CF-487C-AF65-B56C0A25A323}" destId="{A6410775-87E0-4223-B027-18F6472AA464}" srcOrd="0" destOrd="0" presId="urn:microsoft.com/office/officeart/2005/8/layout/vList2"/>
    <dgm:cxn modelId="{4F2B4457-D4C4-4CC6-AFB7-DA5CE22286DF}" type="presParOf" srcId="{2F9F3DB4-84CF-487C-AF65-B56C0A25A323}" destId="{C9F07D81-85A9-4071-8858-8A2B0E4195F5}" srcOrd="1" destOrd="0" presId="urn:microsoft.com/office/officeart/2005/8/layout/vList2"/>
    <dgm:cxn modelId="{8F5430AB-6F26-4551-8EF4-A24240EDA0C1}" type="presParOf" srcId="{2F9F3DB4-84CF-487C-AF65-B56C0A25A323}" destId="{4AF53104-DA48-4CF2-8800-4B3E3118221A}" srcOrd="2" destOrd="0" presId="urn:microsoft.com/office/officeart/2005/8/layout/vList2"/>
    <dgm:cxn modelId="{DB387972-FE71-43F2-9B60-4A3A231B1223}" type="presParOf" srcId="{2F9F3DB4-84CF-487C-AF65-B56C0A25A323}" destId="{DECFC299-B6E2-4C26-B625-F31672B79E55}" srcOrd="3" destOrd="0" presId="urn:microsoft.com/office/officeart/2005/8/layout/vList2"/>
    <dgm:cxn modelId="{5BF7116B-C6F7-4938-8E4D-71F83F9541F0}" type="presParOf" srcId="{2F9F3DB4-84CF-487C-AF65-B56C0A25A323}" destId="{06666975-D587-46AE-8640-C28AFCD4FA51}" srcOrd="4" destOrd="0" presId="urn:microsoft.com/office/officeart/2005/8/layout/vList2"/>
    <dgm:cxn modelId="{D97CEF22-B739-4342-B074-848036EC21A8}" type="presParOf" srcId="{2F9F3DB4-84CF-487C-AF65-B56C0A25A323}" destId="{F5CC4E9A-1FBF-4A26-BE6D-E8518F0E4A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10775-87E0-4223-B027-18F6472AA464}">
      <dsp:nvSpPr>
        <dsp:cNvPr id="0" name=""/>
        <dsp:cNvSpPr/>
      </dsp:nvSpPr>
      <dsp:spPr>
        <a:xfrm>
          <a:off x="0" y="10973"/>
          <a:ext cx="4872640" cy="786240"/>
        </a:xfrm>
        <a:prstGeom prst="roundRect">
          <a:avLst/>
        </a:prstGeom>
        <a:solidFill>
          <a:srgbClr val="327B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Self-owned and operated </a:t>
          </a:r>
        </a:p>
      </dsp:txBody>
      <dsp:txXfrm>
        <a:off x="38381" y="49354"/>
        <a:ext cx="4795878" cy="709478"/>
      </dsp:txXfrm>
    </dsp:sp>
    <dsp:sp modelId="{C9F07D81-85A9-4071-8858-8A2B0E4195F5}">
      <dsp:nvSpPr>
        <dsp:cNvPr id="0" name=""/>
        <dsp:cNvSpPr/>
      </dsp:nvSpPr>
      <dsp:spPr>
        <a:xfrm>
          <a:off x="0" y="797213"/>
          <a:ext cx="487264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06" tIns="17780" rIns="99568" bIns="17780" numCol="1" spcCol="1270" anchor="t" anchorCtr="0">
          <a:noAutofit/>
        </a:bodyPr>
        <a:lstStyle/>
        <a:p>
          <a:pPr marL="114300" lvl="1" indent="-114300" algn="l" defTabSz="622300">
            <a:lnSpc>
              <a:spcPct val="90000"/>
            </a:lnSpc>
            <a:spcBef>
              <a:spcPct val="0"/>
            </a:spcBef>
            <a:spcAft>
              <a:spcPct val="20000"/>
            </a:spcAft>
            <a:buFont typeface="+mj-lt"/>
            <a:buNone/>
          </a:pPr>
          <a:r>
            <a:rPr lang="en-GB" sz="1400" b="1" kern="1200" dirty="0">
              <a:latin typeface="Arial" panose="020B0604020202020204" pitchFamily="34" charset="0"/>
              <a:cs typeface="Arial" panose="020B0604020202020204" pitchFamily="34" charset="0"/>
            </a:rPr>
            <a:t>Model 1 – </a:t>
          </a:r>
          <a:r>
            <a:rPr lang="en-GB" sz="1400" kern="1200" dirty="0">
              <a:latin typeface="Arial" panose="020B0604020202020204" pitchFamily="34" charset="0"/>
              <a:cs typeface="Arial" panose="020B0604020202020204" pitchFamily="34" charset="0"/>
            </a:rPr>
            <a:t>Funded from internal budget</a:t>
          </a:r>
        </a:p>
        <a:p>
          <a:pPr marL="114300" lvl="1" indent="-114300" algn="l" defTabSz="622300">
            <a:lnSpc>
              <a:spcPct val="90000"/>
            </a:lnSpc>
            <a:spcBef>
              <a:spcPct val="0"/>
            </a:spcBef>
            <a:spcAft>
              <a:spcPct val="20000"/>
            </a:spcAft>
            <a:buFont typeface="+mj-lt"/>
            <a:buNone/>
          </a:pPr>
          <a:r>
            <a:rPr lang="en-GB" sz="1400" b="1" kern="1200" dirty="0">
              <a:latin typeface="Arial" panose="020B0604020202020204" pitchFamily="34" charset="0"/>
              <a:cs typeface="Arial" panose="020B0604020202020204" pitchFamily="34" charset="0"/>
            </a:rPr>
            <a:t>Model 2 – </a:t>
          </a:r>
          <a:r>
            <a:rPr lang="en-GB" sz="1400" kern="1200" dirty="0">
              <a:latin typeface="Arial" panose="020B0604020202020204" pitchFamily="34" charset="0"/>
              <a:cs typeface="Arial" panose="020B0604020202020204" pitchFamily="34" charset="0"/>
            </a:rPr>
            <a:t>Funded from an external loan</a:t>
          </a:r>
        </a:p>
      </dsp:txBody>
      <dsp:txXfrm>
        <a:off x="0" y="797213"/>
        <a:ext cx="4872640" cy="695520"/>
      </dsp:txXfrm>
    </dsp:sp>
    <dsp:sp modelId="{4AF53104-DA48-4CF2-8800-4B3E3118221A}">
      <dsp:nvSpPr>
        <dsp:cNvPr id="0" name=""/>
        <dsp:cNvSpPr/>
      </dsp:nvSpPr>
      <dsp:spPr>
        <a:xfrm>
          <a:off x="0" y="1492733"/>
          <a:ext cx="4872640" cy="786240"/>
        </a:xfrm>
        <a:prstGeom prst="roundRect">
          <a:avLst/>
        </a:prstGeom>
        <a:solidFill>
          <a:srgbClr val="327B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Third-party owned and operated</a:t>
          </a:r>
        </a:p>
      </dsp:txBody>
      <dsp:txXfrm>
        <a:off x="38381" y="1531114"/>
        <a:ext cx="4795878" cy="709478"/>
      </dsp:txXfrm>
    </dsp:sp>
    <dsp:sp modelId="{DECFC299-B6E2-4C26-B625-F31672B79E55}">
      <dsp:nvSpPr>
        <dsp:cNvPr id="0" name=""/>
        <dsp:cNvSpPr/>
      </dsp:nvSpPr>
      <dsp:spPr>
        <a:xfrm>
          <a:off x="0" y="2278973"/>
          <a:ext cx="487264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06" tIns="17780" rIns="99568" bIns="17780" numCol="1" spcCol="1270" anchor="t" anchorCtr="0">
          <a:noAutofit/>
        </a:bodyPr>
        <a:lstStyle/>
        <a:p>
          <a:pPr marL="114300" lvl="1" indent="-114300" algn="l" defTabSz="622300">
            <a:lnSpc>
              <a:spcPct val="90000"/>
            </a:lnSpc>
            <a:spcBef>
              <a:spcPct val="0"/>
            </a:spcBef>
            <a:spcAft>
              <a:spcPct val="20000"/>
            </a:spcAft>
            <a:buFont typeface="+mj-lt"/>
            <a:buNone/>
          </a:pPr>
          <a:r>
            <a:rPr lang="en-GB" sz="1400" b="1" kern="1200" dirty="0">
              <a:latin typeface="Arial" panose="020B0604020202020204" pitchFamily="34" charset="0"/>
              <a:cs typeface="Arial" panose="020B0604020202020204" pitchFamily="34" charset="0"/>
            </a:rPr>
            <a:t>Model 3 – </a:t>
          </a:r>
          <a:r>
            <a:rPr lang="en-GB" sz="1400" kern="1200" dirty="0">
              <a:latin typeface="Arial" panose="020B0604020202020204" pitchFamily="34" charset="0"/>
              <a:cs typeface="Arial" panose="020B0604020202020204" pitchFamily="34" charset="0"/>
            </a:rPr>
            <a:t>Funded from an energy service company</a:t>
          </a:r>
        </a:p>
        <a:p>
          <a:pPr marL="114300" lvl="1" indent="-114300" algn="l" defTabSz="622300">
            <a:lnSpc>
              <a:spcPct val="90000"/>
            </a:lnSpc>
            <a:spcBef>
              <a:spcPct val="0"/>
            </a:spcBef>
            <a:spcAft>
              <a:spcPct val="20000"/>
            </a:spcAft>
            <a:buFont typeface="+mj-lt"/>
            <a:buNone/>
          </a:pPr>
          <a:r>
            <a:rPr lang="en-GB" sz="1400" b="1" kern="1200" dirty="0">
              <a:latin typeface="Arial" panose="020B0604020202020204" pitchFamily="34" charset="0"/>
              <a:cs typeface="Arial" panose="020B0604020202020204" pitchFamily="34" charset="0"/>
            </a:rPr>
            <a:t>Model 4 – </a:t>
          </a:r>
          <a:r>
            <a:rPr lang="en-GB" sz="1400" kern="1200" dirty="0">
              <a:latin typeface="Arial" panose="020B0604020202020204" pitchFamily="34" charset="0"/>
              <a:cs typeface="Arial" panose="020B0604020202020204" pitchFamily="34" charset="0"/>
            </a:rPr>
            <a:t>Funded from a community group</a:t>
          </a:r>
        </a:p>
      </dsp:txBody>
      <dsp:txXfrm>
        <a:off x="0" y="2278973"/>
        <a:ext cx="4872640" cy="695520"/>
      </dsp:txXfrm>
    </dsp:sp>
    <dsp:sp modelId="{06666975-D587-46AE-8640-C28AFCD4FA51}">
      <dsp:nvSpPr>
        <dsp:cNvPr id="0" name=""/>
        <dsp:cNvSpPr/>
      </dsp:nvSpPr>
      <dsp:spPr>
        <a:xfrm>
          <a:off x="0" y="2974493"/>
          <a:ext cx="4872640" cy="786240"/>
        </a:xfrm>
        <a:prstGeom prst="roundRect">
          <a:avLst/>
        </a:prstGeom>
        <a:solidFill>
          <a:srgbClr val="327B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Other emerging models</a:t>
          </a:r>
        </a:p>
      </dsp:txBody>
      <dsp:txXfrm>
        <a:off x="38381" y="3012874"/>
        <a:ext cx="4795878" cy="709478"/>
      </dsp:txXfrm>
    </dsp:sp>
    <dsp:sp modelId="{F5CC4E9A-1FBF-4A26-BE6D-E8518F0E4A1E}">
      <dsp:nvSpPr>
        <dsp:cNvPr id="0" name=""/>
        <dsp:cNvSpPr/>
      </dsp:nvSpPr>
      <dsp:spPr>
        <a:xfrm>
          <a:off x="0" y="3760733"/>
          <a:ext cx="487264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06" tIns="17780" rIns="99568" bIns="17780" numCol="1" spcCol="1270" anchor="t" anchorCtr="0">
          <a:noAutofit/>
        </a:bodyPr>
        <a:lstStyle/>
        <a:p>
          <a:pPr marL="114300" lvl="1" indent="-114300" algn="l" defTabSz="622300">
            <a:lnSpc>
              <a:spcPct val="90000"/>
            </a:lnSpc>
            <a:spcBef>
              <a:spcPct val="0"/>
            </a:spcBef>
            <a:spcAft>
              <a:spcPct val="20000"/>
            </a:spcAft>
            <a:buNone/>
          </a:pPr>
          <a:r>
            <a:rPr lang="en-GB" sz="1400" b="1" kern="1200" dirty="0">
              <a:latin typeface="Arial" panose="020B0604020202020204" pitchFamily="34" charset="0"/>
              <a:cs typeface="Arial" panose="020B0604020202020204" pitchFamily="34" charset="0"/>
            </a:rPr>
            <a:t>Model 5 – </a:t>
          </a:r>
          <a:r>
            <a:rPr lang="en-GB" sz="1400" kern="1200" dirty="0">
              <a:latin typeface="Arial" panose="020B0604020202020204" pitchFamily="34" charset="0"/>
              <a:cs typeface="Arial" panose="020B0604020202020204" pitchFamily="34" charset="0"/>
            </a:rPr>
            <a:t>Joint venture (funded from self and third-party)</a:t>
          </a:r>
        </a:p>
        <a:p>
          <a:pPr marL="114300" lvl="1" indent="-114300" algn="l" defTabSz="622300">
            <a:lnSpc>
              <a:spcPct val="90000"/>
            </a:lnSpc>
            <a:spcBef>
              <a:spcPct val="0"/>
            </a:spcBef>
            <a:spcAft>
              <a:spcPct val="20000"/>
            </a:spcAft>
            <a:buNone/>
          </a:pPr>
          <a:r>
            <a:rPr lang="en-GB" sz="1400" b="1" kern="1200" dirty="0">
              <a:latin typeface="Arial" panose="020B0604020202020204" pitchFamily="34" charset="0"/>
              <a:cs typeface="Arial" panose="020B0604020202020204" pitchFamily="34" charset="0"/>
            </a:rPr>
            <a:t>Model 6 – </a:t>
          </a:r>
          <a:r>
            <a:rPr lang="en-GB" sz="1400" kern="1200" dirty="0">
              <a:latin typeface="Arial" panose="020B0604020202020204" pitchFamily="34" charset="0"/>
              <a:cs typeface="Arial" panose="020B0604020202020204" pitchFamily="34" charset="0"/>
            </a:rPr>
            <a:t>Innovative multi-party arrangements</a:t>
          </a:r>
        </a:p>
      </dsp:txBody>
      <dsp:txXfrm>
        <a:off x="0" y="3760733"/>
        <a:ext cx="4872640" cy="695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1D7E-69FD-441F-98EF-AFE59EF3BF4E}" type="datetimeFigureOut">
              <a:rPr lang="en-GB" smtClean="0"/>
              <a:t>20/02/2024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874AC-665D-4A2F-AAEB-E6CDC0FFB3F7}" type="slidenum">
              <a:rPr lang="en-GB" smtClean="0"/>
              <a:t>‹#›</a:t>
            </a:fld>
            <a:endParaRPr lang="en-GB"/>
          </a:p>
        </p:txBody>
      </p:sp>
    </p:spTree>
    <p:extLst>
      <p:ext uri="{BB962C8B-B14F-4D97-AF65-F5344CB8AC3E}">
        <p14:creationId xmlns:p14="http://schemas.microsoft.com/office/powerpoint/2010/main" val="93289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4</a:t>
            </a:fld>
            <a:endParaRPr lang="en-GB"/>
          </a:p>
        </p:txBody>
      </p:sp>
    </p:spTree>
    <p:extLst>
      <p:ext uri="{BB962C8B-B14F-4D97-AF65-F5344CB8AC3E}">
        <p14:creationId xmlns:p14="http://schemas.microsoft.com/office/powerpoint/2010/main" val="402642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16</a:t>
            </a:fld>
            <a:endParaRPr lang="en-GB"/>
          </a:p>
        </p:txBody>
      </p:sp>
    </p:spTree>
    <p:extLst>
      <p:ext uri="{BB962C8B-B14F-4D97-AF65-F5344CB8AC3E}">
        <p14:creationId xmlns:p14="http://schemas.microsoft.com/office/powerpoint/2010/main" val="335525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18</a:t>
            </a:fld>
            <a:endParaRPr lang="en-GB"/>
          </a:p>
        </p:txBody>
      </p:sp>
    </p:spTree>
    <p:extLst>
      <p:ext uri="{BB962C8B-B14F-4D97-AF65-F5344CB8AC3E}">
        <p14:creationId xmlns:p14="http://schemas.microsoft.com/office/powerpoint/2010/main" val="202494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19</a:t>
            </a:fld>
            <a:endParaRPr lang="en-GB"/>
          </a:p>
        </p:txBody>
      </p:sp>
    </p:spTree>
    <p:extLst>
      <p:ext uri="{BB962C8B-B14F-4D97-AF65-F5344CB8AC3E}">
        <p14:creationId xmlns:p14="http://schemas.microsoft.com/office/powerpoint/2010/main" val="146744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20</a:t>
            </a:fld>
            <a:endParaRPr lang="en-GB"/>
          </a:p>
        </p:txBody>
      </p:sp>
    </p:spTree>
    <p:extLst>
      <p:ext uri="{BB962C8B-B14F-4D97-AF65-F5344CB8AC3E}">
        <p14:creationId xmlns:p14="http://schemas.microsoft.com/office/powerpoint/2010/main" val="62072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25</a:t>
            </a:fld>
            <a:endParaRPr lang="en-GB"/>
          </a:p>
        </p:txBody>
      </p:sp>
    </p:spTree>
    <p:extLst>
      <p:ext uri="{BB962C8B-B14F-4D97-AF65-F5344CB8AC3E}">
        <p14:creationId xmlns:p14="http://schemas.microsoft.com/office/powerpoint/2010/main" val="1644183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27</a:t>
            </a:fld>
            <a:endParaRPr lang="en-GB"/>
          </a:p>
        </p:txBody>
      </p:sp>
    </p:spTree>
    <p:extLst>
      <p:ext uri="{BB962C8B-B14F-4D97-AF65-F5344CB8AC3E}">
        <p14:creationId xmlns:p14="http://schemas.microsoft.com/office/powerpoint/2010/main" val="261006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AFF737-A2A2-4175-B482-25A5E99298C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4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2EAFF737-A2A2-4175-B482-25A5E99298C7}" type="slidenum">
              <a:rPr lang="en-GB" smtClean="0"/>
              <a:t>6</a:t>
            </a:fld>
            <a:endParaRPr lang="en-GB"/>
          </a:p>
        </p:txBody>
      </p:sp>
    </p:spTree>
    <p:extLst>
      <p:ext uri="{BB962C8B-B14F-4D97-AF65-F5344CB8AC3E}">
        <p14:creationId xmlns:p14="http://schemas.microsoft.com/office/powerpoint/2010/main" val="149330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7</a:t>
            </a:fld>
            <a:endParaRPr lang="en-GB"/>
          </a:p>
        </p:txBody>
      </p:sp>
    </p:spTree>
    <p:extLst>
      <p:ext uri="{BB962C8B-B14F-4D97-AF65-F5344CB8AC3E}">
        <p14:creationId xmlns:p14="http://schemas.microsoft.com/office/powerpoint/2010/main" val="287136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8</a:t>
            </a:fld>
            <a:endParaRPr lang="en-GB"/>
          </a:p>
        </p:txBody>
      </p:sp>
    </p:spTree>
    <p:extLst>
      <p:ext uri="{BB962C8B-B14F-4D97-AF65-F5344CB8AC3E}">
        <p14:creationId xmlns:p14="http://schemas.microsoft.com/office/powerpoint/2010/main" val="210890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FF737-A2A2-4175-B482-25A5E99298C7}" type="slidenum">
              <a:rPr lang="en-GB" smtClean="0"/>
              <a:t>9</a:t>
            </a:fld>
            <a:endParaRPr lang="en-GB"/>
          </a:p>
        </p:txBody>
      </p:sp>
    </p:spTree>
    <p:extLst>
      <p:ext uri="{BB962C8B-B14F-4D97-AF65-F5344CB8AC3E}">
        <p14:creationId xmlns:p14="http://schemas.microsoft.com/office/powerpoint/2010/main" val="14318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a:defRPr/>
            </a:pPr>
            <a:fld id="{2A31B990-BC87-41FB-965D-9590EB3617D3}" type="slidenum">
              <a:rPr lang="en-GB" smtClean="0"/>
              <a:pPr>
                <a:defRPr/>
              </a:pPr>
              <a:t>12</a:t>
            </a:fld>
            <a:endParaRPr lang="en-GB"/>
          </a:p>
        </p:txBody>
      </p:sp>
    </p:spTree>
    <p:extLst>
      <p:ext uri="{BB962C8B-B14F-4D97-AF65-F5344CB8AC3E}">
        <p14:creationId xmlns:p14="http://schemas.microsoft.com/office/powerpoint/2010/main" val="3067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a:defRPr/>
            </a:pPr>
            <a:fld id="{2A31B990-BC87-41FB-965D-9590EB3617D3}" type="slidenum">
              <a:rPr lang="en-GB" smtClean="0"/>
              <a:pPr>
                <a:defRPr/>
              </a:pPr>
              <a:t>13</a:t>
            </a:fld>
            <a:endParaRPr lang="en-GB"/>
          </a:p>
        </p:txBody>
      </p:sp>
    </p:spTree>
    <p:extLst>
      <p:ext uri="{BB962C8B-B14F-4D97-AF65-F5344CB8AC3E}">
        <p14:creationId xmlns:p14="http://schemas.microsoft.com/office/powerpoint/2010/main" val="18771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a:defRPr/>
            </a:pPr>
            <a:fld id="{2A31B990-BC87-41FB-965D-9590EB3617D3}" type="slidenum">
              <a:rPr lang="en-GB" smtClean="0"/>
              <a:pPr>
                <a:defRPr/>
              </a:pPr>
              <a:t>14</a:t>
            </a:fld>
            <a:endParaRPr lang="en-GB"/>
          </a:p>
        </p:txBody>
      </p:sp>
    </p:spTree>
    <p:extLst>
      <p:ext uri="{BB962C8B-B14F-4D97-AF65-F5344CB8AC3E}">
        <p14:creationId xmlns:p14="http://schemas.microsoft.com/office/powerpoint/2010/main" val="913181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a:defRPr/>
            </a:pPr>
            <a:fld id="{2A31B990-BC87-41FB-965D-9590EB3617D3}" type="slidenum">
              <a:rPr lang="en-GB" smtClean="0"/>
              <a:pPr>
                <a:defRPr/>
              </a:pPr>
              <a:t>15</a:t>
            </a:fld>
            <a:endParaRPr lang="en-GB"/>
          </a:p>
        </p:txBody>
      </p:sp>
    </p:spTree>
    <p:extLst>
      <p:ext uri="{BB962C8B-B14F-4D97-AF65-F5344CB8AC3E}">
        <p14:creationId xmlns:p14="http://schemas.microsoft.com/office/powerpoint/2010/main" val="76389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0C55-D539-FE5C-3ECD-E05F5655C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1716C0-ED42-DF30-7908-C65277B51D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6573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D46B-91B1-BC4D-C4B2-26739ADB1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44B62-8DA7-1C82-F7F3-2C048ECC75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642611-5978-C00D-B874-3083161CD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369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ackdrop">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337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eaker">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2D0E119-9FDC-C64A-AC6E-9B2FECADE1A5}"/>
              </a:ext>
            </a:extLst>
          </p:cNvPr>
          <p:cNvSpPr>
            <a:spLocks noGrp="1"/>
          </p:cNvSpPr>
          <p:nvPr>
            <p:ph idx="11" hasCustomPrompt="1"/>
          </p:nvPr>
        </p:nvSpPr>
        <p:spPr>
          <a:xfrm>
            <a:off x="5466401" y="3488352"/>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Email </a:t>
            </a:r>
            <a:r>
              <a:rPr lang="en-US" dirty="0" err="1"/>
              <a:t>adress</a:t>
            </a:r>
            <a:r>
              <a:rPr lang="en-US" dirty="0"/>
              <a:t> (delete text + icon if N/A)</a:t>
            </a:r>
          </a:p>
        </p:txBody>
      </p:sp>
      <p:sp>
        <p:nvSpPr>
          <p:cNvPr id="24" name="Content Placeholder 2">
            <a:extLst>
              <a:ext uri="{FF2B5EF4-FFF2-40B4-BE49-F238E27FC236}">
                <a16:creationId xmlns:a16="http://schemas.microsoft.com/office/drawing/2014/main" id="{15C95057-128E-EA43-ACFD-31807830566C}"/>
              </a:ext>
            </a:extLst>
          </p:cNvPr>
          <p:cNvSpPr>
            <a:spLocks noGrp="1"/>
          </p:cNvSpPr>
          <p:nvPr>
            <p:ph idx="15" hasCustomPrompt="1"/>
          </p:nvPr>
        </p:nvSpPr>
        <p:spPr>
          <a:xfrm>
            <a:off x="5066573" y="5158483"/>
            <a:ext cx="5763101" cy="3063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rgbClr val="327B0F"/>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r>
              <a:rPr lang="en-GB" sz="1200" dirty="0"/>
              <a:t>WEB URL (if applicable)</a:t>
            </a:r>
            <a:endParaRPr lang="en-US" sz="1200" dirty="0"/>
          </a:p>
        </p:txBody>
      </p:sp>
    </p:spTree>
    <p:extLst>
      <p:ext uri="{BB962C8B-B14F-4D97-AF65-F5344CB8AC3E}">
        <p14:creationId xmlns:p14="http://schemas.microsoft.com/office/powerpoint/2010/main" val="360205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2E7D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AA2A-4304-2148-880C-0A2896004682}"/>
              </a:ext>
            </a:extLst>
          </p:cNvPr>
          <p:cNvSpPr>
            <a:spLocks noGrp="1"/>
          </p:cNvSpPr>
          <p:nvPr>
            <p:ph type="ctrTitle" hasCustomPrompt="1"/>
          </p:nvPr>
        </p:nvSpPr>
        <p:spPr>
          <a:xfrm>
            <a:off x="942585" y="2122048"/>
            <a:ext cx="10306829" cy="1291958"/>
          </a:xfrm>
        </p:spPr>
        <p:txBody>
          <a:bodyPr anchor="b">
            <a:normAutofit/>
          </a:bodyPr>
          <a:lstStyle>
            <a:lvl1pPr algn="ctr">
              <a:defRPr sz="5500" b="1" i="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pic>
        <p:nvPicPr>
          <p:cNvPr id="8" name="Picture 7">
            <a:extLst>
              <a:ext uri="{FF2B5EF4-FFF2-40B4-BE49-F238E27FC236}">
                <a16:creationId xmlns:a16="http://schemas.microsoft.com/office/drawing/2014/main" id="{18CFFED2-F9A4-A446-AB83-46B7E122C9FA}"/>
              </a:ext>
            </a:extLst>
          </p:cNvPr>
          <p:cNvPicPr>
            <a:picLocks noChangeAspect="1"/>
          </p:cNvPicPr>
          <p:nvPr userDrawn="1"/>
        </p:nvPicPr>
        <p:blipFill>
          <a:blip r:embed="rId2" cstate="email">
            <a:alphaModFix amt="56000"/>
            <a:extLst>
              <a:ext uri="{28A0092B-C50C-407E-A947-70E740481C1C}">
                <a14:useLocalDpi xmlns:a14="http://schemas.microsoft.com/office/drawing/2010/main"/>
              </a:ext>
            </a:extLst>
          </a:blip>
          <a:stretch>
            <a:fillRect/>
          </a:stretch>
        </p:blipFill>
        <p:spPr>
          <a:xfrm>
            <a:off x="-348305" y="1568404"/>
            <a:ext cx="6858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461FCD9F-8A6E-00B2-3A31-09F1C2AB15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0" y="3927859"/>
            <a:ext cx="6875828" cy="2973132"/>
          </a:xfrm>
          <a:prstGeom prst="rect">
            <a:avLst/>
          </a:prstGeom>
        </p:spPr>
      </p:pic>
    </p:spTree>
    <p:extLst>
      <p:ext uri="{BB962C8B-B14F-4D97-AF65-F5344CB8AC3E}">
        <p14:creationId xmlns:p14="http://schemas.microsoft.com/office/powerpoint/2010/main" val="161827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79CA-741C-7992-B8C3-060BE63D8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C5EFC7-BC3F-C4BE-8E9D-B99C3E502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2A74EF-732B-8278-A886-D6B0C18FFE1C}"/>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D29EFB86-F726-52CD-F046-797AB2C79F1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4C40B41-5AD5-1BBA-8E9F-FF9030CBEAB5}"/>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1185919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2E8E-3DC9-12C6-AC72-4B5D6027BE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E1CF2-D7FA-5A7E-D8D6-F15635C2CC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7EB45A-7AEA-97EE-633E-19130E2C09BB}"/>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D25AA8F3-DA81-AE11-5B01-56E7F338C63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D3FF21-137E-2B01-0659-AFE2C00740A4}"/>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494707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75E3-5B19-58DF-A67E-02E91A1048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2934A-B54D-FC65-6EE5-07E6339566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40700-4825-035B-E8A7-E6F5EBC63AD0}"/>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E27115EB-BD22-05BC-25CD-EC85E906806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E8EDE96-63EC-2D7A-5CA1-4DADC45A82EF}"/>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4058650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F852-D461-5368-20A5-66DE5ADEE3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35337-83D4-6930-828D-17CC6EAD1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FDB4F5-5B73-BAE1-CB0B-142CA7B9A7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676B03-C035-A2D6-B46F-5FB62DF02008}"/>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6" name="Footer Placeholder 5">
            <a:extLst>
              <a:ext uri="{FF2B5EF4-FFF2-40B4-BE49-F238E27FC236}">
                <a16:creationId xmlns:a16="http://schemas.microsoft.com/office/drawing/2014/main" id="{9B0CD4D0-6B59-20C5-73F0-299861D81AD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6FB87F5-9980-984B-9498-DC6EFEDD2AAB}"/>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2558056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9A75D-0935-6D5D-3A69-5B3A290570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00D2CC-CCE2-9175-A1FE-F45757DCF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60451-B2AF-163F-AB5E-12C9D4F75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A9DA5-0C43-CDBD-FFE6-08F794FC3F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6DCAE-20EB-5016-4942-9F8C385C9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3AE932-2A0A-CD7E-553D-362F989D7456}"/>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8" name="Footer Placeholder 7">
            <a:extLst>
              <a:ext uri="{FF2B5EF4-FFF2-40B4-BE49-F238E27FC236}">
                <a16:creationId xmlns:a16="http://schemas.microsoft.com/office/drawing/2014/main" id="{FE3A16EB-5B5F-FECF-9ADF-59ACD853BC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E42B24-31DA-8D87-06E0-1BEFE0D317F9}"/>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2452316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53E7-E7DB-AE7B-3833-A853451D3E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94F54-E248-6DE7-BA35-84565775F521}"/>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4" name="Footer Placeholder 3">
            <a:extLst>
              <a:ext uri="{FF2B5EF4-FFF2-40B4-BE49-F238E27FC236}">
                <a16:creationId xmlns:a16="http://schemas.microsoft.com/office/drawing/2014/main" id="{BE5C9D25-6291-0AEF-5A92-1EEF5DED197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2E12169-2B90-666A-9AC3-716756AECCA2}"/>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40330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C936-4E20-33B1-643C-5003E8510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8A338B-8A09-B3DE-47F5-4317DA3F35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989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0A6AE-2E39-BD82-D56A-14342F4CC6C9}"/>
              </a:ext>
            </a:extLst>
          </p:cNvPr>
          <p:cNvPicPr>
            <a:picLocks noChangeAspect="1"/>
          </p:cNvPicPr>
          <p:nvPr userDrawn="1"/>
        </p:nvPicPr>
        <p:blipFill>
          <a:blip r:embed="rId2"/>
          <a:stretch>
            <a:fillRect/>
          </a:stretch>
        </p:blipFill>
        <p:spPr>
          <a:xfrm>
            <a:off x="9895148" y="225983"/>
            <a:ext cx="1992052" cy="979332"/>
          </a:xfrm>
          <a:prstGeom prst="rect">
            <a:avLst/>
          </a:prstGeom>
        </p:spPr>
      </p:pic>
    </p:spTree>
    <p:extLst>
      <p:ext uri="{BB962C8B-B14F-4D97-AF65-F5344CB8AC3E}">
        <p14:creationId xmlns:p14="http://schemas.microsoft.com/office/powerpoint/2010/main" val="3285351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DB04-F77D-FA0D-A003-FB402D632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7988B5-4C29-A519-817A-EBDEFD002F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9FB8F7-4972-9409-A5D4-C64759FF9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5F1B3-C473-6215-8C39-9C5F1645608F}"/>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6" name="Footer Placeholder 5">
            <a:extLst>
              <a:ext uri="{FF2B5EF4-FFF2-40B4-BE49-F238E27FC236}">
                <a16:creationId xmlns:a16="http://schemas.microsoft.com/office/drawing/2014/main" id="{6C10CD78-04D1-E36E-8B38-70C4F14D7A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2126E6A-650F-834B-7839-34B77CCC62E9}"/>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173105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6ADE-B904-D259-B514-643FF3567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4D1CCC-61D3-5648-1172-AB3E867680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E54E07-77ED-8F00-A62E-79DEE1338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75102-171F-B5C2-EB6D-DCEE71F4A897}"/>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6" name="Footer Placeholder 5">
            <a:extLst>
              <a:ext uri="{FF2B5EF4-FFF2-40B4-BE49-F238E27FC236}">
                <a16:creationId xmlns:a16="http://schemas.microsoft.com/office/drawing/2014/main" id="{6C7B79B5-D3FD-5B36-DC36-DD147FE9492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6329191-DB24-372A-48C6-E91BC7D7079D}"/>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78247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B92-BB40-1940-5196-DA0B50F32D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41E7BC-C902-4551-8AC7-F5B33E98F8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C5D0F-DBDC-182D-9AB1-3709FD1E4DE1}"/>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40408CA6-98A4-7FFA-CB1F-E0BDA73DF45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1FD99D6-E528-C2EB-676B-D95AB2186B36}"/>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4053465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F9FF2-CC8A-1936-4CA4-A4C262E670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BB4879-21EA-8BE5-3EED-FC75B86DEA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5FB24B-2049-8CE6-60EE-8083E6452727}"/>
              </a:ext>
            </a:extLst>
          </p:cNvPr>
          <p:cNvSpPr>
            <a:spLocks noGrp="1"/>
          </p:cNvSpPr>
          <p:nvPr>
            <p:ph type="dt" sz="half" idx="10"/>
          </p:nvPr>
        </p:nvSpPr>
        <p:spPr>
          <a:xfrm>
            <a:off x="838200" y="6356350"/>
            <a:ext cx="2743200" cy="365125"/>
          </a:xfrm>
          <a:prstGeom prst="rect">
            <a:avLst/>
          </a:prstGeom>
        </p:spPr>
        <p:txBody>
          <a:bodyPr/>
          <a:lstStyle/>
          <a:p>
            <a:fld id="{3C1FD959-92C4-4CAE-A682-FF11FBC58F1F}" type="datetimeFigureOut">
              <a:rPr lang="en-GB" smtClean="0"/>
              <a:t>20/02/2024</a:t>
            </a:fld>
            <a:endParaRPr lang="en-GB"/>
          </a:p>
        </p:txBody>
      </p:sp>
      <p:sp>
        <p:nvSpPr>
          <p:cNvPr id="5" name="Footer Placeholder 4">
            <a:extLst>
              <a:ext uri="{FF2B5EF4-FFF2-40B4-BE49-F238E27FC236}">
                <a16:creationId xmlns:a16="http://schemas.microsoft.com/office/drawing/2014/main" id="{BF4EC618-AE16-D325-BD10-DB7CBAE206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F3AF91-FC45-4CA3-2E5D-8C7BC58F339B}"/>
              </a:ext>
            </a:extLst>
          </p:cNvPr>
          <p:cNvSpPr>
            <a:spLocks noGrp="1"/>
          </p:cNvSpPr>
          <p:nvPr>
            <p:ph type="sldNum" sz="quarter" idx="12"/>
          </p:nvPr>
        </p:nvSpPr>
        <p:spPr>
          <a:xfrm>
            <a:off x="8610600" y="6356350"/>
            <a:ext cx="2743200" cy="365125"/>
          </a:xfrm>
          <a:prstGeom prst="rect">
            <a:avLst/>
          </a:prstGeom>
        </p:spPr>
        <p:txBody>
          <a:bodyPr/>
          <a:lstStyle/>
          <a:p>
            <a:fld id="{23723127-DC6B-4B6D-8E62-D0F0090BBC7F}" type="slidenum">
              <a:rPr lang="en-GB" smtClean="0"/>
              <a:t>‹#›</a:t>
            </a:fld>
            <a:endParaRPr lang="en-GB"/>
          </a:p>
        </p:txBody>
      </p:sp>
    </p:spTree>
    <p:extLst>
      <p:ext uri="{BB962C8B-B14F-4D97-AF65-F5344CB8AC3E}">
        <p14:creationId xmlns:p14="http://schemas.microsoft.com/office/powerpoint/2010/main" val="1103360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8C20-0AC1-915D-9A67-A63C7CC19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1078F0-6836-F9AF-D521-53E9FB025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2CC6FB-5404-76DA-8867-76B0D9005D70}"/>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B2A57C73-3617-D366-9B2A-CC0336F35E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98B9274-6ADD-3804-DEDE-85D32A301BAE}"/>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329010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86BF-894F-7FB5-FC68-959C0E498F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77BBEA-290B-1FE5-E3FF-0D88B6BD5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34E438-12FA-419F-A638-1A20EBDBD9C3}"/>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0FBA742D-E860-D9EF-94A0-0D4B3E0411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087719E-D0F1-4DAD-2929-00FC5420BDE1}"/>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154684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3637-AE21-B85B-FC5B-49F8155B8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15DF43-CB04-AB83-6148-C63CC8CC70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4B1D1-134F-8416-E11C-73C09D73347B}"/>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4D8F7890-8D83-B8A8-ACEA-4D52B8A0D13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2F69A52-A891-E700-2CB0-E0FAD34B66AE}"/>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223131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8F99-B5BF-431D-24C8-41BF0C8425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1113A5-4EAF-F6DD-B2E3-DF1F81D378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A1DEBC-433F-6197-F011-7FA8B2E30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7AA45C-7076-D614-CC3E-516C85667D27}"/>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6" name="Footer Placeholder 5">
            <a:extLst>
              <a:ext uri="{FF2B5EF4-FFF2-40B4-BE49-F238E27FC236}">
                <a16:creationId xmlns:a16="http://schemas.microsoft.com/office/drawing/2014/main" id="{356461BE-B4C7-CECB-F102-6EEC702C9D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4F16D7-9015-B168-BF73-FBDBBE900741}"/>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428000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E868-A53D-EEC8-B1B0-B713EB61AA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2B0D4D-7F75-E8A8-21DF-60FEB7032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9E9C96-F372-7622-2B6B-3402001574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C9AC044-62D0-A966-642E-4CFFFDA80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FAA4A5-B8E7-0A4F-5011-7B85BEB01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AB7363-CD36-283F-EA64-C1671754F78D}"/>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8" name="Footer Placeholder 7">
            <a:extLst>
              <a:ext uri="{FF2B5EF4-FFF2-40B4-BE49-F238E27FC236}">
                <a16:creationId xmlns:a16="http://schemas.microsoft.com/office/drawing/2014/main" id="{4E931779-2EEB-F340-8D9E-A212D4951D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3F2AB44-3265-4A25-4812-840DA8959957}"/>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115895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4853-1BDB-7B40-EE41-07C7B4C94B9A}"/>
              </a:ext>
            </a:extLst>
          </p:cNvPr>
          <p:cNvSpPr>
            <a:spLocks noGrp="1"/>
          </p:cNvSpPr>
          <p:nvPr>
            <p:ph type="title"/>
          </p:nvPr>
        </p:nvSpPr>
        <p:spPr>
          <a:xfrm>
            <a:off x="838200" y="96311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9956FC-CE5B-381B-B7CD-06387EC3697E}"/>
              </a:ext>
            </a:extLst>
          </p:cNvPr>
          <p:cNvSpPr>
            <a:spLocks noGrp="1"/>
          </p:cNvSpPr>
          <p:nvPr>
            <p:ph type="body" idx="1"/>
          </p:nvPr>
        </p:nvSpPr>
        <p:spPr>
          <a:xfrm>
            <a:off x="838200" y="381654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9161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7A36-7393-47B8-2D6E-A05DAB2801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6BA8CD-1A4D-BBB7-A038-46431B49DFF3}"/>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4" name="Footer Placeholder 3">
            <a:extLst>
              <a:ext uri="{FF2B5EF4-FFF2-40B4-BE49-F238E27FC236}">
                <a16:creationId xmlns:a16="http://schemas.microsoft.com/office/drawing/2014/main" id="{7CE26102-2B07-D50C-102F-2691A4DC99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4A910B2-04E7-9CDC-2EE2-56F932F3033B}"/>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1183804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FB1DD-63A2-A353-99DA-B54CF4E14B80}"/>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3" name="Footer Placeholder 2">
            <a:extLst>
              <a:ext uri="{FF2B5EF4-FFF2-40B4-BE49-F238E27FC236}">
                <a16:creationId xmlns:a16="http://schemas.microsoft.com/office/drawing/2014/main" id="{1129F749-D12E-C36D-1A0A-61F613320E9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D70C796-2255-55F4-90FF-142F98BB3AC7}"/>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4195108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4741-DEB6-63C2-65FA-4010627A7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46AF51-3141-EEAB-53EB-D8F2BA300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C1EE26-5FD5-2544-1DE8-509509D54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70761-4EA3-FB37-A29B-E81D21714182}"/>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6" name="Footer Placeholder 5">
            <a:extLst>
              <a:ext uri="{FF2B5EF4-FFF2-40B4-BE49-F238E27FC236}">
                <a16:creationId xmlns:a16="http://schemas.microsoft.com/office/drawing/2014/main" id="{AB19CB7A-8CCE-77BA-B344-D03099FE4C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099D33B-545E-297D-7287-D92C26058BAE}"/>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611126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0CB5-F090-DA9E-44E5-A4A93EEF6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C68B37-05BE-E3CE-8D10-C2C9E6A279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83BD70-1C72-933D-8387-57A050240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9FDFF-95B6-9482-3AF4-0F630763D074}"/>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6" name="Footer Placeholder 5">
            <a:extLst>
              <a:ext uri="{FF2B5EF4-FFF2-40B4-BE49-F238E27FC236}">
                <a16:creationId xmlns:a16="http://schemas.microsoft.com/office/drawing/2014/main" id="{FDB3A4DE-C9BD-274E-FA3A-26CBC53D67B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5A0BE59-D7BA-9CAF-DBE7-3A24226692DD}"/>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340974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39F5-65F7-580E-BBA0-AE1C96049F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FD6713-AE32-498D-FE83-0F08630320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4ECD9D-0469-37B9-527C-CC2A6B8257D2}"/>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BB096AB4-DBF6-5D59-A8B2-B82D79C6336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9D5AA1C-1BAC-1263-486F-9B01B0D30F41}"/>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1020442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9220C-8FEF-A037-8F45-BB2B2BA613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C68519-6418-F9D2-131F-24623C0FEE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E19C4E-AF10-7EC6-02D2-605ADBAF11BD}"/>
              </a:ext>
            </a:extLst>
          </p:cNvPr>
          <p:cNvSpPr>
            <a:spLocks noGrp="1"/>
          </p:cNvSpPr>
          <p:nvPr>
            <p:ph type="dt" sz="half" idx="10"/>
          </p:nvPr>
        </p:nvSpPr>
        <p:spPr>
          <a:xfrm>
            <a:off x="838200" y="6356350"/>
            <a:ext cx="2743200" cy="365125"/>
          </a:xfrm>
          <a:prstGeom prst="rect">
            <a:avLst/>
          </a:prstGeom>
        </p:spPr>
        <p:txBody>
          <a:bodyPr/>
          <a:lstStyle/>
          <a:p>
            <a:fld id="{3E4486DE-CC95-4D0B-898F-8D959F4129D3}" type="datetimeFigureOut">
              <a:rPr lang="en-GB" smtClean="0"/>
              <a:t>20/02/2024</a:t>
            </a:fld>
            <a:endParaRPr lang="en-GB"/>
          </a:p>
        </p:txBody>
      </p:sp>
      <p:sp>
        <p:nvSpPr>
          <p:cNvPr id="5" name="Footer Placeholder 4">
            <a:extLst>
              <a:ext uri="{FF2B5EF4-FFF2-40B4-BE49-F238E27FC236}">
                <a16:creationId xmlns:a16="http://schemas.microsoft.com/office/drawing/2014/main" id="{91BABB91-066E-F514-7651-444695665A6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CEE1AD-5BEB-24BF-640A-884B160899CE}"/>
              </a:ext>
            </a:extLst>
          </p:cNvPr>
          <p:cNvSpPr>
            <a:spLocks noGrp="1"/>
          </p:cNvSpPr>
          <p:nvPr>
            <p:ph type="sldNum" sz="quarter" idx="12"/>
          </p:nvPr>
        </p:nvSpPr>
        <p:spPr>
          <a:xfrm>
            <a:off x="8610600" y="6356350"/>
            <a:ext cx="2743200" cy="365125"/>
          </a:xfrm>
          <a:prstGeom prst="rect">
            <a:avLst/>
          </a:prstGeom>
        </p:spPr>
        <p:txBody>
          <a:bodyPr/>
          <a:lstStyle/>
          <a:p>
            <a:fld id="{E7721C98-2B56-4DFB-BDDC-7429592B38CF}" type="slidenum">
              <a:rPr lang="en-GB" smtClean="0"/>
              <a:t>‹#›</a:t>
            </a:fld>
            <a:endParaRPr lang="en-GB"/>
          </a:p>
        </p:txBody>
      </p:sp>
    </p:spTree>
    <p:extLst>
      <p:ext uri="{BB962C8B-B14F-4D97-AF65-F5344CB8AC3E}">
        <p14:creationId xmlns:p14="http://schemas.microsoft.com/office/powerpoint/2010/main" val="3985317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4EE2509B-F9C2-6940-9CF9-1E151AA123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160816"/>
            <a:ext cx="12192000" cy="3779775"/>
          </a:xfrm>
          <a:prstGeom prst="rect">
            <a:avLst/>
          </a:prstGeom>
        </p:spPr>
      </p:pic>
      <p:sp>
        <p:nvSpPr>
          <p:cNvPr id="2" name="Title 1">
            <a:extLst>
              <a:ext uri="{FF2B5EF4-FFF2-40B4-BE49-F238E27FC236}">
                <a16:creationId xmlns:a16="http://schemas.microsoft.com/office/drawing/2014/main" id="{B636AA2A-4304-2148-880C-0A2896004682}"/>
              </a:ext>
            </a:extLst>
          </p:cNvPr>
          <p:cNvSpPr>
            <a:spLocks noGrp="1"/>
          </p:cNvSpPr>
          <p:nvPr>
            <p:ph type="ctrTitle"/>
          </p:nvPr>
        </p:nvSpPr>
        <p:spPr>
          <a:xfrm>
            <a:off x="942585" y="1294008"/>
            <a:ext cx="10306829" cy="1291958"/>
          </a:xfrm>
        </p:spPr>
        <p:txBody>
          <a:bodyPr anchor="b">
            <a:normAutofit/>
          </a:bodyPr>
          <a:lstStyle>
            <a:lvl1pPr algn="ctr">
              <a:defRPr sz="5500" b="1" i="0">
                <a:solidFill>
                  <a:srgbClr val="5C5B5A"/>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6155C5A-F8F9-1548-94A2-AF507A5C46C4}"/>
              </a:ext>
            </a:extLst>
          </p:cNvPr>
          <p:cNvSpPr>
            <a:spLocks noGrp="1"/>
          </p:cNvSpPr>
          <p:nvPr>
            <p:ph type="subTitle" idx="1"/>
          </p:nvPr>
        </p:nvSpPr>
        <p:spPr>
          <a:xfrm>
            <a:off x="1523999" y="2939407"/>
            <a:ext cx="9144000" cy="1655762"/>
          </a:xfrm>
        </p:spPr>
        <p:txBody>
          <a:bodyPr/>
          <a:lstStyle>
            <a:lvl1pPr marL="0" indent="0" algn="ctr">
              <a:buNone/>
              <a:defRPr sz="2400">
                <a:solidFill>
                  <a:srgbClr val="5C5B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DB90A22C-0097-B47F-669D-5784DB101E8D}"/>
              </a:ext>
            </a:extLst>
          </p:cNvPr>
          <p:cNvPicPr>
            <a:picLocks noChangeAspect="1"/>
          </p:cNvPicPr>
          <p:nvPr userDrawn="1"/>
        </p:nvPicPr>
        <p:blipFill>
          <a:blip r:embed="rId3"/>
          <a:stretch>
            <a:fillRect/>
          </a:stretch>
        </p:blipFill>
        <p:spPr>
          <a:xfrm>
            <a:off x="113419" y="175956"/>
            <a:ext cx="1923611" cy="949268"/>
          </a:xfrm>
          <a:prstGeom prst="rect">
            <a:avLst/>
          </a:prstGeom>
        </p:spPr>
      </p:pic>
    </p:spTree>
    <p:extLst>
      <p:ext uri="{BB962C8B-B14F-4D97-AF65-F5344CB8AC3E}">
        <p14:creationId xmlns:p14="http://schemas.microsoft.com/office/powerpoint/2010/main" val="162547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C23FE12C-2712-D94D-A319-4DA3CF37252D}"/>
              </a:ext>
            </a:extLst>
          </p:cNvPr>
          <p:cNvSpPr/>
          <p:nvPr userDrawn="1"/>
        </p:nvSpPr>
        <p:spPr>
          <a:xfrm>
            <a:off x="443095" y="2413191"/>
            <a:ext cx="7522319" cy="3509761"/>
          </a:xfrm>
          <a:prstGeom prst="roundRect">
            <a:avLst>
              <a:gd name="adj" fmla="val 1494"/>
            </a:avLst>
          </a:prstGeom>
          <a:solidFill>
            <a:schemeClr val="bg1"/>
          </a:solidFill>
          <a:ln>
            <a:noFill/>
          </a:ln>
          <a:effectLst>
            <a:glow rad="63500">
              <a:schemeClr val="accent3">
                <a:satMod val="175000"/>
                <a:alpha val="2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120FD-B392-E44B-A4E0-0771DEC543C4}"/>
              </a:ext>
            </a:extLst>
          </p:cNvPr>
          <p:cNvSpPr>
            <a:spLocks noGrp="1"/>
          </p:cNvSpPr>
          <p:nvPr>
            <p:ph type="title" hasCustomPrompt="1"/>
          </p:nvPr>
        </p:nvSpPr>
        <p:spPr>
          <a:xfrm>
            <a:off x="425398" y="1246923"/>
            <a:ext cx="5648325" cy="953138"/>
          </a:xfrm>
        </p:spPr>
        <p:txBody>
          <a:bodyPr anchor="t" anchorCtr="0">
            <a:normAutofit/>
          </a:bodyPr>
          <a:lstStyle>
            <a:lvl1pPr>
              <a:defRPr sz="3500" b="1" i="0">
                <a:solidFill>
                  <a:srgbClr val="327B0F"/>
                </a:solidFill>
                <a:latin typeface="Arial" panose="020B0604020202020204" pitchFamily="34" charset="0"/>
                <a:cs typeface="Arial" panose="020B0604020202020204" pitchFamily="34" charset="0"/>
              </a:defRPr>
            </a:lvl1pPr>
          </a:lstStyle>
          <a:p>
            <a:r>
              <a:rPr lang="en-GB" dirty="0"/>
              <a:t>Story</a:t>
            </a:r>
            <a:endParaRPr lang="en-US" dirty="0"/>
          </a:p>
        </p:txBody>
      </p:sp>
      <p:sp>
        <p:nvSpPr>
          <p:cNvPr id="3" name="Content Placeholder 2">
            <a:extLst>
              <a:ext uri="{FF2B5EF4-FFF2-40B4-BE49-F238E27FC236}">
                <a16:creationId xmlns:a16="http://schemas.microsoft.com/office/drawing/2014/main" id="{7D83ECDC-3F9F-6545-9138-D2534863B1AD}"/>
              </a:ext>
            </a:extLst>
          </p:cNvPr>
          <p:cNvSpPr>
            <a:spLocks noGrp="1"/>
          </p:cNvSpPr>
          <p:nvPr>
            <p:ph idx="1" hasCustomPrompt="1"/>
          </p:nvPr>
        </p:nvSpPr>
        <p:spPr>
          <a:xfrm>
            <a:off x="637699" y="2577197"/>
            <a:ext cx="5763101" cy="3191085"/>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Story text</a:t>
            </a:r>
          </a:p>
        </p:txBody>
      </p:sp>
      <p:sp>
        <p:nvSpPr>
          <p:cNvPr id="13" name="Picture Placeholder 12">
            <a:extLst>
              <a:ext uri="{FF2B5EF4-FFF2-40B4-BE49-F238E27FC236}">
                <a16:creationId xmlns:a16="http://schemas.microsoft.com/office/drawing/2014/main" id="{F0C67B69-03C5-1645-9AA9-C73B5691B2FB}"/>
              </a:ext>
            </a:extLst>
          </p:cNvPr>
          <p:cNvSpPr>
            <a:spLocks noGrp="1"/>
          </p:cNvSpPr>
          <p:nvPr>
            <p:ph type="pic" sz="quarter" idx="10"/>
          </p:nvPr>
        </p:nvSpPr>
        <p:spPr>
          <a:xfrm>
            <a:off x="6854688" y="1246921"/>
            <a:ext cx="4894217" cy="4892621"/>
          </a:xfrm>
          <a:solidFill>
            <a:schemeClr val="bg1">
              <a:lumMod val="95000"/>
            </a:schemeClr>
          </a:solidFill>
          <a:effectLst/>
        </p:spPr>
        <p:txBody>
          <a:bodyPr/>
          <a:lstStyle/>
          <a:p>
            <a:endParaRPr lang="en-US"/>
          </a:p>
        </p:txBody>
      </p:sp>
    </p:spTree>
    <p:extLst>
      <p:ext uri="{BB962C8B-B14F-4D97-AF65-F5344CB8AC3E}">
        <p14:creationId xmlns:p14="http://schemas.microsoft.com/office/powerpoint/2010/main" val="2876334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2D0E119-9FDC-C64A-AC6E-9B2FECADE1A5}"/>
              </a:ext>
            </a:extLst>
          </p:cNvPr>
          <p:cNvSpPr>
            <a:spLocks noGrp="1"/>
          </p:cNvSpPr>
          <p:nvPr>
            <p:ph idx="11" hasCustomPrompt="1"/>
          </p:nvPr>
        </p:nvSpPr>
        <p:spPr>
          <a:xfrm>
            <a:off x="5466401" y="3488352"/>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Email </a:t>
            </a:r>
            <a:r>
              <a:rPr lang="en-US" dirty="0" err="1"/>
              <a:t>adress</a:t>
            </a:r>
            <a:r>
              <a:rPr lang="en-US" dirty="0"/>
              <a:t> (delete text + icon if N/A)</a:t>
            </a:r>
          </a:p>
        </p:txBody>
      </p:sp>
      <p:sp>
        <p:nvSpPr>
          <p:cNvPr id="24" name="Content Placeholder 2">
            <a:extLst>
              <a:ext uri="{FF2B5EF4-FFF2-40B4-BE49-F238E27FC236}">
                <a16:creationId xmlns:a16="http://schemas.microsoft.com/office/drawing/2014/main" id="{15C95057-128E-EA43-ACFD-31807830566C}"/>
              </a:ext>
            </a:extLst>
          </p:cNvPr>
          <p:cNvSpPr>
            <a:spLocks noGrp="1"/>
          </p:cNvSpPr>
          <p:nvPr>
            <p:ph idx="15" hasCustomPrompt="1"/>
          </p:nvPr>
        </p:nvSpPr>
        <p:spPr>
          <a:xfrm>
            <a:off x="5066573" y="5158483"/>
            <a:ext cx="5763101" cy="3063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rgbClr val="327B0F"/>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r>
              <a:rPr lang="en-GB" sz="1200" dirty="0"/>
              <a:t>WEB URL (if applicable)</a:t>
            </a:r>
            <a:endParaRPr lang="en-US" sz="1200" dirty="0"/>
          </a:p>
        </p:txBody>
      </p:sp>
    </p:spTree>
    <p:extLst>
      <p:ext uri="{BB962C8B-B14F-4D97-AF65-F5344CB8AC3E}">
        <p14:creationId xmlns:p14="http://schemas.microsoft.com/office/powerpoint/2010/main" val="100465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peak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0F66FBC-68B4-A941-B43D-81CC931545D2}"/>
              </a:ext>
            </a:extLst>
          </p:cNvPr>
          <p:cNvSpPr>
            <a:spLocks noGrp="1"/>
          </p:cNvSpPr>
          <p:nvPr>
            <p:ph type="title" hasCustomPrompt="1"/>
          </p:nvPr>
        </p:nvSpPr>
        <p:spPr>
          <a:xfrm>
            <a:off x="4978719" y="1443543"/>
            <a:ext cx="5648325" cy="561364"/>
          </a:xfrm>
        </p:spPr>
        <p:txBody>
          <a:bodyPr anchor="t" anchorCtr="0">
            <a:normAutofit/>
          </a:bodyPr>
          <a:lstStyle>
            <a:lvl1pPr>
              <a:defRPr sz="3500" b="1" i="0">
                <a:solidFill>
                  <a:srgbClr val="327B0F"/>
                </a:solidFill>
                <a:latin typeface="Arial" panose="020B0604020202020204" pitchFamily="34" charset="0"/>
                <a:cs typeface="Arial" panose="020B0604020202020204" pitchFamily="34" charset="0"/>
              </a:defRPr>
            </a:lvl1pPr>
          </a:lstStyle>
          <a:p>
            <a:r>
              <a:rPr lang="en-GB" dirty="0"/>
              <a:t>Speaker Name</a:t>
            </a:r>
            <a:endParaRPr lang="en-US" dirty="0"/>
          </a:p>
        </p:txBody>
      </p:sp>
      <p:sp>
        <p:nvSpPr>
          <p:cNvPr id="10" name="Content Placeholder 2">
            <a:extLst>
              <a:ext uri="{FF2B5EF4-FFF2-40B4-BE49-F238E27FC236}">
                <a16:creationId xmlns:a16="http://schemas.microsoft.com/office/drawing/2014/main" id="{F077D55A-6C5C-D442-A91C-F4D738EDD6B8}"/>
              </a:ext>
            </a:extLst>
          </p:cNvPr>
          <p:cNvSpPr>
            <a:spLocks noGrp="1"/>
          </p:cNvSpPr>
          <p:nvPr>
            <p:ph idx="1" hasCustomPrompt="1"/>
          </p:nvPr>
        </p:nvSpPr>
        <p:spPr>
          <a:xfrm>
            <a:off x="5466401" y="3007446"/>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Telephone number (delete text + icon if N/A)</a:t>
            </a:r>
          </a:p>
        </p:txBody>
      </p:sp>
      <p:sp>
        <p:nvSpPr>
          <p:cNvPr id="12" name="Picture Placeholder 12">
            <a:extLst>
              <a:ext uri="{FF2B5EF4-FFF2-40B4-BE49-F238E27FC236}">
                <a16:creationId xmlns:a16="http://schemas.microsoft.com/office/drawing/2014/main" id="{A37CA338-0862-284B-9A5F-BBFA79C93E7C}"/>
              </a:ext>
            </a:extLst>
          </p:cNvPr>
          <p:cNvSpPr>
            <a:spLocks noGrp="1"/>
          </p:cNvSpPr>
          <p:nvPr>
            <p:ph type="pic" sz="quarter" idx="10"/>
          </p:nvPr>
        </p:nvSpPr>
        <p:spPr>
          <a:xfrm>
            <a:off x="425398" y="1451589"/>
            <a:ext cx="3963722" cy="3962430"/>
          </a:xfrm>
          <a:solidFill>
            <a:schemeClr val="bg1">
              <a:lumMod val="95000"/>
            </a:schemeClr>
          </a:solidFill>
          <a:effectLst>
            <a:glow rad="63500">
              <a:schemeClr val="accent3">
                <a:satMod val="175000"/>
                <a:alpha val="20000"/>
              </a:schemeClr>
            </a:glow>
          </a:effectLst>
        </p:spPr>
        <p:txBody>
          <a:bodyPr/>
          <a:lstStyle/>
          <a:p>
            <a:endParaRPr lang="en-US"/>
          </a:p>
        </p:txBody>
      </p:sp>
      <p:sp>
        <p:nvSpPr>
          <p:cNvPr id="18" name="Content Placeholder 2">
            <a:extLst>
              <a:ext uri="{FF2B5EF4-FFF2-40B4-BE49-F238E27FC236}">
                <a16:creationId xmlns:a16="http://schemas.microsoft.com/office/drawing/2014/main" id="{72D0E119-9FDC-C64A-AC6E-9B2FECADE1A5}"/>
              </a:ext>
            </a:extLst>
          </p:cNvPr>
          <p:cNvSpPr>
            <a:spLocks noGrp="1"/>
          </p:cNvSpPr>
          <p:nvPr>
            <p:ph idx="11" hasCustomPrompt="1"/>
          </p:nvPr>
        </p:nvSpPr>
        <p:spPr>
          <a:xfrm>
            <a:off x="5466401" y="3488352"/>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Email address (delete text + icon if N/A)</a:t>
            </a:r>
          </a:p>
        </p:txBody>
      </p:sp>
      <p:sp>
        <p:nvSpPr>
          <p:cNvPr id="20" name="Content Placeholder 2">
            <a:extLst>
              <a:ext uri="{FF2B5EF4-FFF2-40B4-BE49-F238E27FC236}">
                <a16:creationId xmlns:a16="http://schemas.microsoft.com/office/drawing/2014/main" id="{F81C0EF3-75DE-7E47-984E-998F2BC03087}"/>
              </a:ext>
            </a:extLst>
          </p:cNvPr>
          <p:cNvSpPr>
            <a:spLocks noGrp="1"/>
          </p:cNvSpPr>
          <p:nvPr>
            <p:ph idx="12" hasCustomPrompt="1"/>
          </p:nvPr>
        </p:nvSpPr>
        <p:spPr>
          <a:xfrm>
            <a:off x="5466401" y="3976032"/>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Twitter handle (delete text + icon if N/A)</a:t>
            </a:r>
          </a:p>
        </p:txBody>
      </p:sp>
      <p:sp>
        <p:nvSpPr>
          <p:cNvPr id="21" name="Content Placeholder 2">
            <a:extLst>
              <a:ext uri="{FF2B5EF4-FFF2-40B4-BE49-F238E27FC236}">
                <a16:creationId xmlns:a16="http://schemas.microsoft.com/office/drawing/2014/main" id="{FF523A6C-C0A0-9349-B863-4AA864BD8F5C}"/>
              </a:ext>
            </a:extLst>
          </p:cNvPr>
          <p:cNvSpPr>
            <a:spLocks noGrp="1"/>
          </p:cNvSpPr>
          <p:nvPr>
            <p:ph idx="13" hasCustomPrompt="1"/>
          </p:nvPr>
        </p:nvSpPr>
        <p:spPr>
          <a:xfrm>
            <a:off x="5466401" y="4477258"/>
            <a:ext cx="5763101" cy="265828"/>
          </a:xfrm>
        </p:spPr>
        <p:txBody>
          <a:bodyPr>
            <a:normAutofit/>
          </a:bodyPr>
          <a:lstStyle>
            <a:lvl1pPr marL="0" indent="0">
              <a:buNone/>
              <a:defRPr sz="1200" b="0" i="0">
                <a:solidFill>
                  <a:srgbClr val="5C5B5A"/>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Linked In handle (delete text + icon if N/A)</a:t>
            </a:r>
          </a:p>
        </p:txBody>
      </p:sp>
      <p:sp>
        <p:nvSpPr>
          <p:cNvPr id="23" name="Content Placeholder 2">
            <a:extLst>
              <a:ext uri="{FF2B5EF4-FFF2-40B4-BE49-F238E27FC236}">
                <a16:creationId xmlns:a16="http://schemas.microsoft.com/office/drawing/2014/main" id="{813086E2-E740-FC42-ACF2-6D26C26D0F87}"/>
              </a:ext>
            </a:extLst>
          </p:cNvPr>
          <p:cNvSpPr>
            <a:spLocks noGrp="1"/>
          </p:cNvSpPr>
          <p:nvPr>
            <p:ph idx="14" hasCustomPrompt="1"/>
          </p:nvPr>
        </p:nvSpPr>
        <p:spPr>
          <a:xfrm>
            <a:off x="4978719" y="2112842"/>
            <a:ext cx="5763101" cy="265828"/>
          </a:xfrm>
        </p:spPr>
        <p:txBody>
          <a:bodyPr>
            <a:noAutofit/>
          </a:bodyPr>
          <a:lstStyle>
            <a:lvl1pPr marL="0" indent="0">
              <a:buNone/>
              <a:defRPr sz="1800" b="1" i="0">
                <a:solidFill>
                  <a:srgbClr val="327B0F"/>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pPr lvl="0"/>
            <a:r>
              <a:rPr lang="en-US" dirty="0"/>
              <a:t>POSITION</a:t>
            </a:r>
          </a:p>
        </p:txBody>
      </p:sp>
      <p:sp>
        <p:nvSpPr>
          <p:cNvPr id="24" name="Content Placeholder 2">
            <a:extLst>
              <a:ext uri="{FF2B5EF4-FFF2-40B4-BE49-F238E27FC236}">
                <a16:creationId xmlns:a16="http://schemas.microsoft.com/office/drawing/2014/main" id="{15C95057-128E-EA43-ACFD-31807830566C}"/>
              </a:ext>
            </a:extLst>
          </p:cNvPr>
          <p:cNvSpPr>
            <a:spLocks noGrp="1"/>
          </p:cNvSpPr>
          <p:nvPr>
            <p:ph idx="15" hasCustomPrompt="1"/>
          </p:nvPr>
        </p:nvSpPr>
        <p:spPr>
          <a:xfrm>
            <a:off x="5066573" y="5158483"/>
            <a:ext cx="5763101" cy="30630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1" i="0">
                <a:solidFill>
                  <a:srgbClr val="327B0F"/>
                </a:solidFill>
                <a:latin typeface="Arial" panose="020B0604020202020204" pitchFamily="34" charset="0"/>
                <a:cs typeface="Arial" panose="020B0604020202020204" pitchFamily="34" charset="0"/>
              </a:defRPr>
            </a:lvl1pPr>
            <a:lvl2pPr>
              <a:defRPr b="0" i="0">
                <a:solidFill>
                  <a:srgbClr val="5C5B5A"/>
                </a:solidFill>
                <a:latin typeface="Barlow" pitchFamily="2" charset="77"/>
              </a:defRPr>
            </a:lvl2pPr>
            <a:lvl3pPr>
              <a:defRPr b="0" i="0">
                <a:solidFill>
                  <a:srgbClr val="5C5B5A"/>
                </a:solidFill>
                <a:latin typeface="Barlow" pitchFamily="2" charset="77"/>
              </a:defRPr>
            </a:lvl3pPr>
            <a:lvl4pPr>
              <a:defRPr b="0" i="0">
                <a:solidFill>
                  <a:srgbClr val="5C5B5A"/>
                </a:solidFill>
                <a:latin typeface="Barlow" pitchFamily="2" charset="77"/>
              </a:defRPr>
            </a:lvl4pPr>
            <a:lvl5pPr>
              <a:defRPr b="0" i="0">
                <a:solidFill>
                  <a:srgbClr val="5C5B5A"/>
                </a:solidFill>
                <a:latin typeface="Barlow" pitchFamily="2" charset="77"/>
              </a:defRPr>
            </a:lvl5pPr>
          </a:lstStyle>
          <a:p>
            <a:r>
              <a:rPr lang="en-GB" sz="1200" dirty="0"/>
              <a:t>WEB URL (if applicable)</a:t>
            </a:r>
            <a:endParaRPr lang="en-US" sz="1200" dirty="0"/>
          </a:p>
        </p:txBody>
      </p:sp>
      <p:sp>
        <p:nvSpPr>
          <p:cNvPr id="25" name="Picture Placeholder 28">
            <a:extLst>
              <a:ext uri="{FF2B5EF4-FFF2-40B4-BE49-F238E27FC236}">
                <a16:creationId xmlns:a16="http://schemas.microsoft.com/office/drawing/2014/main" id="{B7E95159-7F7E-D34A-9816-A545710F82DE}"/>
              </a:ext>
            </a:extLst>
          </p:cNvPr>
          <p:cNvSpPr>
            <a:spLocks noGrp="1"/>
          </p:cNvSpPr>
          <p:nvPr>
            <p:ph type="pic" sz="quarter" idx="16"/>
          </p:nvPr>
        </p:nvSpPr>
        <p:spPr>
          <a:xfrm>
            <a:off x="5052697" y="2949270"/>
            <a:ext cx="339725" cy="339725"/>
          </a:xfrm>
        </p:spPr>
        <p:txBody>
          <a:bodyPr/>
          <a:lstStyle/>
          <a:p>
            <a:endParaRPr lang="en-US" dirty="0"/>
          </a:p>
        </p:txBody>
      </p:sp>
      <p:sp>
        <p:nvSpPr>
          <p:cNvPr id="26" name="Picture Placeholder 28">
            <a:extLst>
              <a:ext uri="{FF2B5EF4-FFF2-40B4-BE49-F238E27FC236}">
                <a16:creationId xmlns:a16="http://schemas.microsoft.com/office/drawing/2014/main" id="{33F5950B-D63A-C649-8531-0A7D1FE7A8FE}"/>
              </a:ext>
            </a:extLst>
          </p:cNvPr>
          <p:cNvSpPr>
            <a:spLocks noGrp="1"/>
          </p:cNvSpPr>
          <p:nvPr>
            <p:ph type="pic" sz="quarter" idx="17"/>
          </p:nvPr>
        </p:nvSpPr>
        <p:spPr>
          <a:xfrm>
            <a:off x="5052697" y="3450496"/>
            <a:ext cx="339725" cy="339725"/>
          </a:xfrm>
        </p:spPr>
        <p:txBody>
          <a:bodyPr/>
          <a:lstStyle/>
          <a:p>
            <a:endParaRPr lang="en-US" dirty="0"/>
          </a:p>
        </p:txBody>
      </p:sp>
      <p:sp>
        <p:nvSpPr>
          <p:cNvPr id="27" name="Picture Placeholder 28">
            <a:extLst>
              <a:ext uri="{FF2B5EF4-FFF2-40B4-BE49-F238E27FC236}">
                <a16:creationId xmlns:a16="http://schemas.microsoft.com/office/drawing/2014/main" id="{946701D3-DE21-8B44-9448-A3652DCFC79B}"/>
              </a:ext>
            </a:extLst>
          </p:cNvPr>
          <p:cNvSpPr>
            <a:spLocks noGrp="1"/>
          </p:cNvSpPr>
          <p:nvPr>
            <p:ph type="pic" sz="quarter" idx="18"/>
          </p:nvPr>
        </p:nvSpPr>
        <p:spPr>
          <a:xfrm>
            <a:off x="5052697" y="3951722"/>
            <a:ext cx="339725" cy="339725"/>
          </a:xfrm>
        </p:spPr>
        <p:txBody>
          <a:bodyPr/>
          <a:lstStyle/>
          <a:p>
            <a:endParaRPr lang="en-US" dirty="0"/>
          </a:p>
        </p:txBody>
      </p:sp>
      <p:sp>
        <p:nvSpPr>
          <p:cNvPr id="28" name="Picture Placeholder 28">
            <a:extLst>
              <a:ext uri="{FF2B5EF4-FFF2-40B4-BE49-F238E27FC236}">
                <a16:creationId xmlns:a16="http://schemas.microsoft.com/office/drawing/2014/main" id="{0715B257-E7E2-9A4E-A14B-6F95C76189C1}"/>
              </a:ext>
            </a:extLst>
          </p:cNvPr>
          <p:cNvSpPr>
            <a:spLocks noGrp="1"/>
          </p:cNvSpPr>
          <p:nvPr>
            <p:ph type="pic" sz="quarter" idx="19"/>
          </p:nvPr>
        </p:nvSpPr>
        <p:spPr>
          <a:xfrm>
            <a:off x="5052697" y="4452949"/>
            <a:ext cx="339725" cy="339725"/>
          </a:xfrm>
        </p:spPr>
        <p:txBody>
          <a:bodyPr/>
          <a:lstStyle/>
          <a:p>
            <a:endParaRPr lang="en-US" dirty="0"/>
          </a:p>
        </p:txBody>
      </p:sp>
    </p:spTree>
    <p:extLst>
      <p:ext uri="{BB962C8B-B14F-4D97-AF65-F5344CB8AC3E}">
        <p14:creationId xmlns:p14="http://schemas.microsoft.com/office/powerpoint/2010/main" val="292781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ADC9-1166-8D09-820A-2CF339FC58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DBED7B-C473-2B97-3E77-285FB5583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8A82D2-EE28-6D59-0828-69F1B8B78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7888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drop">
    <p:spTree>
      <p:nvGrpSpPr>
        <p:cNvPr id="1" name=""/>
        <p:cNvGrpSpPr/>
        <p:nvPr/>
      </p:nvGrpSpPr>
      <p:grpSpPr>
        <a:xfrm>
          <a:off x="0" y="0"/>
          <a:ext cx="0" cy="0"/>
          <a:chOff x="0" y="0"/>
          <a:chExt cx="0" cy="0"/>
        </a:xfrm>
      </p:grpSpPr>
      <p:pic>
        <p:nvPicPr>
          <p:cNvPr id="19" name="Picture 18" descr="A picture containing text, plant&#10;&#10;Description automatically generated">
            <a:extLst>
              <a:ext uri="{FF2B5EF4-FFF2-40B4-BE49-F238E27FC236}">
                <a16:creationId xmlns:a16="http://schemas.microsoft.com/office/drawing/2014/main" id="{E8344F9E-8C5B-8243-880D-D0BF500BAD08}"/>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5865707" y="975359"/>
            <a:ext cx="7132321" cy="7132321"/>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76C1D7CC-4EAF-A946-A102-5D7EFC760B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6172" y="3952798"/>
            <a:ext cx="6875828" cy="2973132"/>
          </a:xfrm>
          <a:prstGeom prst="rect">
            <a:avLst/>
          </a:prstGeom>
        </p:spPr>
      </p:pic>
      <p:sp>
        <p:nvSpPr>
          <p:cNvPr id="39" name="Text Placeholder 4">
            <a:extLst>
              <a:ext uri="{FF2B5EF4-FFF2-40B4-BE49-F238E27FC236}">
                <a16:creationId xmlns:a16="http://schemas.microsoft.com/office/drawing/2014/main" id="{EE3EA54E-1FC5-C24E-85C3-1A267C2FDE1A}"/>
              </a:ext>
            </a:extLst>
          </p:cNvPr>
          <p:cNvSpPr>
            <a:spLocks noGrp="1"/>
          </p:cNvSpPr>
          <p:nvPr>
            <p:ph type="body" sz="quarter" idx="21" hasCustomPrompt="1"/>
          </p:nvPr>
        </p:nvSpPr>
        <p:spPr>
          <a:xfrm>
            <a:off x="443095"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contribution to mitigating climate change</a:t>
            </a:r>
            <a:endParaRPr lang="en-US" dirty="0"/>
          </a:p>
        </p:txBody>
      </p:sp>
      <p:sp>
        <p:nvSpPr>
          <p:cNvPr id="40" name="Text Placeholder 4">
            <a:extLst>
              <a:ext uri="{FF2B5EF4-FFF2-40B4-BE49-F238E27FC236}">
                <a16:creationId xmlns:a16="http://schemas.microsoft.com/office/drawing/2014/main" id="{907995DC-4FBC-0E47-8A1E-D300D2AF43BF}"/>
              </a:ext>
            </a:extLst>
          </p:cNvPr>
          <p:cNvSpPr>
            <a:spLocks noGrp="1"/>
          </p:cNvSpPr>
          <p:nvPr>
            <p:ph type="body" sz="quarter" idx="22" hasCustomPrompt="1"/>
          </p:nvPr>
        </p:nvSpPr>
        <p:spPr>
          <a:xfrm>
            <a:off x="2776015"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air quality</a:t>
            </a:r>
            <a:endParaRPr lang="en-US" dirty="0"/>
          </a:p>
        </p:txBody>
      </p:sp>
      <p:sp>
        <p:nvSpPr>
          <p:cNvPr id="41" name="Text Placeholder 4">
            <a:extLst>
              <a:ext uri="{FF2B5EF4-FFF2-40B4-BE49-F238E27FC236}">
                <a16:creationId xmlns:a16="http://schemas.microsoft.com/office/drawing/2014/main" id="{E4DC8344-52B8-874F-B1A3-968093BE9262}"/>
              </a:ext>
            </a:extLst>
          </p:cNvPr>
          <p:cNvSpPr>
            <a:spLocks noGrp="1"/>
          </p:cNvSpPr>
          <p:nvPr>
            <p:ph type="body" sz="quarter" idx="23" hasCustomPrompt="1"/>
          </p:nvPr>
        </p:nvSpPr>
        <p:spPr>
          <a:xfrm>
            <a:off x="5108935"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production and consumption of resources</a:t>
            </a:r>
            <a:endParaRPr lang="en-US" dirty="0"/>
          </a:p>
        </p:txBody>
      </p:sp>
      <p:sp>
        <p:nvSpPr>
          <p:cNvPr id="42" name="Text Placeholder 4">
            <a:extLst>
              <a:ext uri="{FF2B5EF4-FFF2-40B4-BE49-F238E27FC236}">
                <a16:creationId xmlns:a16="http://schemas.microsoft.com/office/drawing/2014/main" id="{6BAB283F-83CC-CF43-9970-E69289C8BC1D}"/>
              </a:ext>
            </a:extLst>
          </p:cNvPr>
          <p:cNvSpPr>
            <a:spLocks noGrp="1"/>
          </p:cNvSpPr>
          <p:nvPr>
            <p:ph type="body" sz="quarter" idx="24" hasCustomPrompt="1"/>
          </p:nvPr>
        </p:nvSpPr>
        <p:spPr>
          <a:xfrm>
            <a:off x="7441855"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natural environment</a:t>
            </a:r>
            <a:endParaRPr lang="en-US" dirty="0"/>
          </a:p>
        </p:txBody>
      </p:sp>
      <p:sp>
        <p:nvSpPr>
          <p:cNvPr id="43" name="Text Placeholder 4">
            <a:extLst>
              <a:ext uri="{FF2B5EF4-FFF2-40B4-BE49-F238E27FC236}">
                <a16:creationId xmlns:a16="http://schemas.microsoft.com/office/drawing/2014/main" id="{A1DAC2F0-6055-1540-A871-F34E3B9A6B3D}"/>
              </a:ext>
            </a:extLst>
          </p:cNvPr>
          <p:cNvSpPr>
            <a:spLocks noGrp="1"/>
          </p:cNvSpPr>
          <p:nvPr>
            <p:ph type="body" sz="quarter" idx="25" hasCustomPrompt="1"/>
          </p:nvPr>
        </p:nvSpPr>
        <p:spPr>
          <a:xfrm>
            <a:off x="9774776" y="3405456"/>
            <a:ext cx="1880159" cy="1136063"/>
          </a:xfrm>
        </p:spPr>
        <p:txBody>
          <a:bodyPr>
            <a:noAutofit/>
          </a:bodyPr>
          <a:lstStyle>
            <a:lvl1pPr marL="0" indent="0" algn="ctr">
              <a:buNone/>
              <a:defRPr sz="1600" b="1">
                <a:solidFill>
                  <a:srgbClr val="5C5B5A"/>
                </a:solidFill>
                <a:latin typeface="Arial" panose="020B0604020202020204" pitchFamily="34" charset="0"/>
                <a:cs typeface="Arial" panose="020B0604020202020204" pitchFamily="34" charset="0"/>
              </a:defRPr>
            </a:lvl1pPr>
            <a:lvl2pPr marL="457200" indent="0">
              <a:buNone/>
              <a:defRPr sz="1600" b="1">
                <a:solidFill>
                  <a:srgbClr val="327B0F"/>
                </a:solidFill>
                <a:latin typeface="Arial" panose="020B0604020202020204" pitchFamily="34" charset="0"/>
                <a:cs typeface="Arial" panose="020B0604020202020204" pitchFamily="34" charset="0"/>
              </a:defRPr>
            </a:lvl2pPr>
            <a:lvl3pPr marL="914400" indent="0">
              <a:buNone/>
              <a:defRPr sz="1600" b="1">
                <a:solidFill>
                  <a:srgbClr val="327B0F"/>
                </a:solidFill>
                <a:latin typeface="Arial" panose="020B0604020202020204" pitchFamily="34" charset="0"/>
                <a:cs typeface="Arial" panose="020B0604020202020204" pitchFamily="34" charset="0"/>
              </a:defRPr>
            </a:lvl3pPr>
            <a:lvl4pPr marL="1371600" indent="0">
              <a:buNone/>
              <a:defRPr sz="1600" b="1">
                <a:solidFill>
                  <a:srgbClr val="327B0F"/>
                </a:solidFill>
                <a:latin typeface="Arial" panose="020B0604020202020204" pitchFamily="34" charset="0"/>
                <a:cs typeface="Arial" panose="020B0604020202020204" pitchFamily="34" charset="0"/>
              </a:defRPr>
            </a:lvl4pPr>
            <a:lvl5pPr marL="1828800" indent="0">
              <a:buNone/>
              <a:defRPr sz="1600" b="1">
                <a:solidFill>
                  <a:srgbClr val="327B0F"/>
                </a:solidFill>
                <a:latin typeface="Arial" panose="020B0604020202020204" pitchFamily="34" charset="0"/>
                <a:cs typeface="Arial" panose="020B0604020202020204" pitchFamily="34" charset="0"/>
              </a:defRPr>
            </a:lvl5pPr>
          </a:lstStyle>
          <a:p>
            <a:pPr lvl="0"/>
            <a:r>
              <a:rPr lang="en-GB" dirty="0"/>
              <a:t>Our resilience and adaptation to the impacts of climate change</a:t>
            </a:r>
            <a:endParaRPr lang="en-US" dirty="0"/>
          </a:p>
        </p:txBody>
      </p:sp>
      <p:pic>
        <p:nvPicPr>
          <p:cNvPr id="7" name="Picture 6" descr="Icon&#10;&#10;Description automatically generated">
            <a:extLst>
              <a:ext uri="{FF2B5EF4-FFF2-40B4-BE49-F238E27FC236}">
                <a16:creationId xmlns:a16="http://schemas.microsoft.com/office/drawing/2014/main" id="{4F0A68D5-9ADB-234A-BA9A-EECCC94D55E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04176" y="1573290"/>
            <a:ext cx="1621357" cy="1621357"/>
          </a:xfrm>
          <a:prstGeom prst="rect">
            <a:avLst/>
          </a:prstGeom>
        </p:spPr>
      </p:pic>
      <p:pic>
        <p:nvPicPr>
          <p:cNvPr id="13" name="Picture 12" descr="Icon&#10;&#10;Description automatically generated with low confidence">
            <a:extLst>
              <a:ext uri="{FF2B5EF4-FFF2-40B4-BE49-F238E27FC236}">
                <a16:creationId xmlns:a16="http://schemas.microsoft.com/office/drawing/2014/main" id="{DDD15106-1FA0-174E-A542-C296A675A27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572818" y="1573290"/>
            <a:ext cx="1621357" cy="1621357"/>
          </a:xfrm>
          <a:prstGeom prst="rect">
            <a:avLst/>
          </a:prstGeom>
        </p:spPr>
      </p:pic>
      <p:pic>
        <p:nvPicPr>
          <p:cNvPr id="17" name="Picture 16" descr="Icon&#10;&#10;Description automatically generated">
            <a:extLst>
              <a:ext uri="{FF2B5EF4-FFF2-40B4-BE49-F238E27FC236}">
                <a16:creationId xmlns:a16="http://schemas.microsoft.com/office/drawing/2014/main" id="{6EC79E1A-E6D8-E047-9EBE-30A3B087A36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241460" y="1573290"/>
            <a:ext cx="1621357" cy="1621357"/>
          </a:xfrm>
          <a:prstGeom prst="rect">
            <a:avLst/>
          </a:prstGeom>
        </p:spPr>
      </p:pic>
      <p:pic>
        <p:nvPicPr>
          <p:cNvPr id="51" name="Picture 50" descr="Icon&#10;&#10;Description automatically generated">
            <a:extLst>
              <a:ext uri="{FF2B5EF4-FFF2-40B4-BE49-F238E27FC236}">
                <a16:creationId xmlns:a16="http://schemas.microsoft.com/office/drawing/2014/main" id="{F85E58EE-A3F9-7442-977B-3305981F34A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10102" y="1573290"/>
            <a:ext cx="1621357" cy="1621357"/>
          </a:xfrm>
          <a:prstGeom prst="rect">
            <a:avLst/>
          </a:prstGeom>
        </p:spPr>
      </p:pic>
      <p:pic>
        <p:nvPicPr>
          <p:cNvPr id="53" name="Picture 52" descr="Icon&#10;&#10;Description automatically generated">
            <a:extLst>
              <a:ext uri="{FF2B5EF4-FFF2-40B4-BE49-F238E27FC236}">
                <a16:creationId xmlns:a16="http://schemas.microsoft.com/office/drawing/2014/main" id="{EE2600EC-D01E-D54E-9E0C-571C167FCB8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8744" y="1573290"/>
            <a:ext cx="1621357" cy="1621357"/>
          </a:xfrm>
          <a:prstGeom prst="rect">
            <a:avLst/>
          </a:prstGeom>
        </p:spPr>
      </p:pic>
    </p:spTree>
    <p:extLst>
      <p:ext uri="{BB962C8B-B14F-4D97-AF65-F5344CB8AC3E}">
        <p14:creationId xmlns:p14="http://schemas.microsoft.com/office/powerpoint/2010/main" val="343871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ackdrop">
    <p:spTree>
      <p:nvGrpSpPr>
        <p:cNvPr id="1" name=""/>
        <p:cNvGrpSpPr/>
        <p:nvPr/>
      </p:nvGrpSpPr>
      <p:grpSpPr>
        <a:xfrm>
          <a:off x="0" y="0"/>
          <a:ext cx="0" cy="0"/>
          <a:chOff x="0" y="0"/>
          <a:chExt cx="0" cy="0"/>
        </a:xfrm>
      </p:grpSpPr>
      <p:pic>
        <p:nvPicPr>
          <p:cNvPr id="19" name="Picture 18" descr="A picture containing text, plant&#10;&#10;Description automatically generated">
            <a:extLst>
              <a:ext uri="{FF2B5EF4-FFF2-40B4-BE49-F238E27FC236}">
                <a16:creationId xmlns:a16="http://schemas.microsoft.com/office/drawing/2014/main" id="{E8344F9E-8C5B-8243-880D-D0BF500BAD08}"/>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tretch>
            <a:fillRect/>
          </a:stretch>
        </p:blipFill>
        <p:spPr>
          <a:xfrm>
            <a:off x="5865707" y="975359"/>
            <a:ext cx="7132321" cy="7132321"/>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76C1D7CC-4EAF-A946-A102-5D7EFC760B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6172" y="3952798"/>
            <a:ext cx="6875828" cy="2973132"/>
          </a:xfrm>
          <a:prstGeom prst="rect">
            <a:avLst/>
          </a:prstGeom>
        </p:spPr>
      </p:pic>
    </p:spTree>
    <p:extLst>
      <p:ext uri="{BB962C8B-B14F-4D97-AF65-F5344CB8AC3E}">
        <p14:creationId xmlns:p14="http://schemas.microsoft.com/office/powerpoint/2010/main" val="2000656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Backdrop">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694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Backdr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809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Backdrop">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33AD6B4D-81F6-DD76-184D-FE8107D0F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3922576"/>
            <a:ext cx="6875828" cy="2973132"/>
          </a:xfrm>
          <a:prstGeom prst="rect">
            <a:avLst/>
          </a:prstGeom>
        </p:spPr>
      </p:pic>
    </p:spTree>
    <p:extLst>
      <p:ext uri="{BB962C8B-B14F-4D97-AF65-F5344CB8AC3E}">
        <p14:creationId xmlns:p14="http://schemas.microsoft.com/office/powerpoint/2010/main" val="3634315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38" name="Picture 37" descr="Background pattern&#10;&#10;Description automatically generated with low confidence">
            <a:extLst>
              <a:ext uri="{FF2B5EF4-FFF2-40B4-BE49-F238E27FC236}">
                <a16:creationId xmlns:a16="http://schemas.microsoft.com/office/drawing/2014/main" id="{9595E861-5D8B-9647-90B0-6CEE75CD83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240866"/>
            <a:ext cx="12192000" cy="588865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4B21B37-C7FD-C140-8FB5-1599E5E30D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3095" y="444712"/>
            <a:ext cx="1382237" cy="431949"/>
          </a:xfrm>
          <a:prstGeom prst="rect">
            <a:avLst/>
          </a:prstGeom>
        </p:spPr>
      </p:pic>
      <p:sp>
        <p:nvSpPr>
          <p:cNvPr id="34" name="Media Placeholder 33">
            <a:extLst>
              <a:ext uri="{FF2B5EF4-FFF2-40B4-BE49-F238E27FC236}">
                <a16:creationId xmlns:a16="http://schemas.microsoft.com/office/drawing/2014/main" id="{196EFE06-E9F7-FF4F-9FA5-858C250940EF}"/>
              </a:ext>
            </a:extLst>
          </p:cNvPr>
          <p:cNvSpPr>
            <a:spLocks noGrp="1"/>
          </p:cNvSpPr>
          <p:nvPr>
            <p:ph type="media" sz="quarter" idx="10"/>
          </p:nvPr>
        </p:nvSpPr>
        <p:spPr>
          <a:xfrm>
            <a:off x="1405731" y="1131253"/>
            <a:ext cx="9380538" cy="4856162"/>
          </a:xfrm>
          <a:solidFill>
            <a:schemeClr val="bg1"/>
          </a:solidFill>
          <a:effectLst>
            <a:glow rad="63500">
              <a:schemeClr val="accent3">
                <a:satMod val="175000"/>
                <a:alpha val="20000"/>
              </a:schemeClr>
            </a:glow>
          </a:effectLst>
        </p:spPr>
        <p:txBody>
          <a:bodyPr/>
          <a:lstStyle/>
          <a:p>
            <a:endParaRPr lang="en-US"/>
          </a:p>
        </p:txBody>
      </p:sp>
      <p:sp>
        <p:nvSpPr>
          <p:cNvPr id="2" name="Title 1">
            <a:extLst>
              <a:ext uri="{FF2B5EF4-FFF2-40B4-BE49-F238E27FC236}">
                <a16:creationId xmlns:a16="http://schemas.microsoft.com/office/drawing/2014/main" id="{2A5C962D-8BC7-CF47-8E75-C47C7C0B58AA}"/>
              </a:ext>
            </a:extLst>
          </p:cNvPr>
          <p:cNvSpPr txBox="1">
            <a:spLocks/>
          </p:cNvSpPr>
          <p:nvPr userDrawn="1"/>
        </p:nvSpPr>
        <p:spPr>
          <a:xfrm>
            <a:off x="396822" y="6279501"/>
            <a:ext cx="8499527" cy="48324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500" b="1" i="0" kern="1200">
                <a:solidFill>
                  <a:srgbClr val="327B0F"/>
                </a:solidFill>
                <a:latin typeface="Arial" panose="020B0604020202020204" pitchFamily="34" charset="0"/>
                <a:ea typeface="+mj-ea"/>
                <a:cs typeface="Arial" panose="020B0604020202020204" pitchFamily="34" charset="0"/>
              </a:defRPr>
            </a:lvl1pPr>
          </a:lstStyle>
          <a:p>
            <a:r>
              <a:rPr lang="en-GB" sz="2000" dirty="0">
                <a:solidFill>
                  <a:schemeClr val="bg1"/>
                </a:solidFill>
                <a:latin typeface="Colfax Black" panose="020B0503000000020004" pitchFamily="34" charset="0"/>
              </a:rPr>
              <a:t>Taking climate action today, tomorrow, together.</a:t>
            </a:r>
            <a:endParaRPr lang="en-US" sz="2000" dirty="0">
              <a:solidFill>
                <a:schemeClr val="bg1"/>
              </a:solidFill>
              <a:latin typeface="Colfax Black" panose="020B0503000000020004" pitchFamily="34" charset="0"/>
            </a:endParaRPr>
          </a:p>
        </p:txBody>
      </p:sp>
    </p:spTree>
    <p:extLst>
      <p:ext uri="{BB962C8B-B14F-4D97-AF65-F5344CB8AC3E}">
        <p14:creationId xmlns:p14="http://schemas.microsoft.com/office/powerpoint/2010/main" val="2691628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2E7D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AA2A-4304-2148-880C-0A2896004682}"/>
              </a:ext>
            </a:extLst>
          </p:cNvPr>
          <p:cNvSpPr>
            <a:spLocks noGrp="1"/>
          </p:cNvSpPr>
          <p:nvPr>
            <p:ph type="ctrTitle" hasCustomPrompt="1"/>
          </p:nvPr>
        </p:nvSpPr>
        <p:spPr>
          <a:xfrm>
            <a:off x="942585" y="2122048"/>
            <a:ext cx="10306829" cy="1291958"/>
          </a:xfrm>
        </p:spPr>
        <p:txBody>
          <a:bodyPr anchor="b">
            <a:normAutofit/>
          </a:bodyPr>
          <a:lstStyle>
            <a:lvl1pPr algn="ctr">
              <a:defRPr sz="5500" b="1" i="0">
                <a:solidFill>
                  <a:schemeClr val="bg1"/>
                </a:solidFill>
                <a:latin typeface="Arial" panose="020B0604020202020204" pitchFamily="34" charset="0"/>
                <a:cs typeface="Arial" panose="020B0604020202020204" pitchFamily="34" charset="0"/>
              </a:defRPr>
            </a:lvl1pPr>
          </a:lstStyle>
          <a:p>
            <a:r>
              <a:rPr lang="en-GB" dirty="0"/>
              <a:t>Thank you</a:t>
            </a:r>
            <a:endParaRPr lang="en-US" dirty="0"/>
          </a:p>
        </p:txBody>
      </p:sp>
      <p:pic>
        <p:nvPicPr>
          <p:cNvPr id="8" name="Picture 7">
            <a:extLst>
              <a:ext uri="{FF2B5EF4-FFF2-40B4-BE49-F238E27FC236}">
                <a16:creationId xmlns:a16="http://schemas.microsoft.com/office/drawing/2014/main" id="{18CFFED2-F9A4-A446-AB83-46B7E122C9FA}"/>
              </a:ext>
            </a:extLst>
          </p:cNvPr>
          <p:cNvPicPr>
            <a:picLocks noChangeAspect="1"/>
          </p:cNvPicPr>
          <p:nvPr userDrawn="1"/>
        </p:nvPicPr>
        <p:blipFill>
          <a:blip r:embed="rId2" cstate="email">
            <a:alphaModFix amt="56000"/>
            <a:extLst>
              <a:ext uri="{28A0092B-C50C-407E-A947-70E740481C1C}">
                <a14:useLocalDpi xmlns:a14="http://schemas.microsoft.com/office/drawing/2010/main"/>
              </a:ext>
            </a:extLst>
          </a:blip>
          <a:stretch>
            <a:fillRect/>
          </a:stretch>
        </p:blipFill>
        <p:spPr>
          <a:xfrm>
            <a:off x="-348305" y="1568404"/>
            <a:ext cx="6858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461FCD9F-8A6E-00B2-3A31-09F1C2AB15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0" y="3927859"/>
            <a:ext cx="6875828" cy="2973132"/>
          </a:xfrm>
          <a:prstGeom prst="rect">
            <a:avLst/>
          </a:prstGeom>
        </p:spPr>
      </p:pic>
    </p:spTree>
    <p:extLst>
      <p:ext uri="{BB962C8B-B14F-4D97-AF65-F5344CB8AC3E}">
        <p14:creationId xmlns:p14="http://schemas.microsoft.com/office/powerpoint/2010/main" val="419286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1701-4197-6C51-FB7A-0A30D2C98C9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645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55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7088-FBA7-C57D-835A-ADAF462DA70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5207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4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4B83-8B71-417D-FFCA-59578F4C4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210BB6-773A-B468-9FE2-659E3EA6F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255577-2F97-E34A-17F0-A8D9C65E8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9599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6.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9.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A392D-2E51-E1DD-FCF9-A8064DDDE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A2595-F8D3-9670-9557-E92AB8C92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8490CE3-88A7-7EB6-1BF3-7EA3405F1159}"/>
              </a:ext>
            </a:extLst>
          </p:cNvPr>
          <p:cNvPicPr>
            <a:picLocks noChangeAspect="1"/>
          </p:cNvPicPr>
          <p:nvPr userDrawn="1"/>
        </p:nvPicPr>
        <p:blipFill>
          <a:blip r:embed="rId15"/>
          <a:stretch>
            <a:fillRect/>
          </a:stretch>
        </p:blipFill>
        <p:spPr>
          <a:xfrm>
            <a:off x="10115809" y="82944"/>
            <a:ext cx="1926503" cy="944962"/>
          </a:xfrm>
          <a:prstGeom prst="rect">
            <a:avLst/>
          </a:prstGeom>
        </p:spPr>
      </p:pic>
      <p:grpSp>
        <p:nvGrpSpPr>
          <p:cNvPr id="8" name="Group 7">
            <a:extLst>
              <a:ext uri="{FF2B5EF4-FFF2-40B4-BE49-F238E27FC236}">
                <a16:creationId xmlns:a16="http://schemas.microsoft.com/office/drawing/2014/main" id="{1E965F9D-718F-BA57-B6F9-F349A4857F73}"/>
              </a:ext>
            </a:extLst>
          </p:cNvPr>
          <p:cNvGrpSpPr/>
          <p:nvPr userDrawn="1"/>
        </p:nvGrpSpPr>
        <p:grpSpPr>
          <a:xfrm>
            <a:off x="0" y="4266248"/>
            <a:ext cx="12203255" cy="2591750"/>
            <a:chOff x="0" y="4266248"/>
            <a:chExt cx="12203255" cy="2591750"/>
          </a:xfrm>
        </p:grpSpPr>
        <p:sp>
          <p:nvSpPr>
            <p:cNvPr id="9" name="Freeform: Shape 8">
              <a:extLst>
                <a:ext uri="{FF2B5EF4-FFF2-40B4-BE49-F238E27FC236}">
                  <a16:creationId xmlns:a16="http://schemas.microsoft.com/office/drawing/2014/main" id="{4DA7739F-5325-A733-B5DC-38790008649D}"/>
                </a:ext>
              </a:extLst>
            </p:cNvPr>
            <p:cNvSpPr/>
            <p:nvPr/>
          </p:nvSpPr>
          <p:spPr>
            <a:xfrm rot="16200000">
              <a:off x="1101659" y="3875226"/>
              <a:ext cx="918472" cy="3121790"/>
            </a:xfrm>
            <a:custGeom>
              <a:avLst/>
              <a:gdLst>
                <a:gd name="connsiteX0" fmla="*/ 918472 w 918472"/>
                <a:gd name="connsiteY0" fmla="*/ 1485922 h 3121790"/>
                <a:gd name="connsiteX1" fmla="*/ 459236 w 918472"/>
                <a:gd name="connsiteY1" fmla="*/ 3121790 h 3121790"/>
                <a:gd name="connsiteX2" fmla="*/ 0 w 918472"/>
                <a:gd name="connsiteY2" fmla="*/ 3121790 h 3121790"/>
                <a:gd name="connsiteX3" fmla="*/ 0 w 918472"/>
                <a:gd name="connsiteY3" fmla="*/ 0 h 3121790"/>
                <a:gd name="connsiteX4" fmla="*/ 649055 w 918472"/>
                <a:gd name="connsiteY4" fmla="*/ 0 h 3121790"/>
                <a:gd name="connsiteX5" fmla="*/ 715999 w 918472"/>
                <a:gd name="connsiteY5" fmla="*/ 129435 h 3121790"/>
                <a:gd name="connsiteX6" fmla="*/ 918472 w 918472"/>
                <a:gd name="connsiteY6" fmla="*/ 1485922 h 31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72" h="3121790">
                  <a:moveTo>
                    <a:pt x="918472" y="1485922"/>
                  </a:moveTo>
                  <a:cubicBezTo>
                    <a:pt x="918472" y="2389387"/>
                    <a:pt x="712865" y="3121790"/>
                    <a:pt x="459236" y="3121790"/>
                  </a:cubicBezTo>
                  <a:lnTo>
                    <a:pt x="0" y="3121790"/>
                  </a:lnTo>
                  <a:lnTo>
                    <a:pt x="0" y="0"/>
                  </a:lnTo>
                  <a:lnTo>
                    <a:pt x="649055" y="0"/>
                  </a:lnTo>
                  <a:lnTo>
                    <a:pt x="715999" y="129435"/>
                  </a:lnTo>
                  <a:cubicBezTo>
                    <a:pt x="838157" y="423412"/>
                    <a:pt x="918472" y="921256"/>
                    <a:pt x="918472" y="1485922"/>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sp>
          <p:nvSpPr>
            <p:cNvPr id="10" name="Rectangle 9">
              <a:extLst>
                <a:ext uri="{FF2B5EF4-FFF2-40B4-BE49-F238E27FC236}">
                  <a16:creationId xmlns:a16="http://schemas.microsoft.com/office/drawing/2014/main" id="{08589DAB-88C8-9F5E-EEB9-8510081A610A}"/>
                </a:ext>
              </a:extLst>
            </p:cNvPr>
            <p:cNvSpPr/>
            <p:nvPr/>
          </p:nvSpPr>
          <p:spPr>
            <a:xfrm>
              <a:off x="10872452" y="5613351"/>
              <a:ext cx="1330803" cy="75949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F15D70F-2785-E224-643D-E90486546910}"/>
                </a:ext>
              </a:extLst>
            </p:cNvPr>
            <p:cNvSpPr/>
            <p:nvPr/>
          </p:nvSpPr>
          <p:spPr>
            <a:xfrm>
              <a:off x="10392501" y="5403119"/>
              <a:ext cx="571232" cy="96972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06D064F7-1B84-2AFE-E1E8-48816C36F288}"/>
                </a:ext>
              </a:extLst>
            </p:cNvPr>
            <p:cNvSpPr/>
            <p:nvPr/>
          </p:nvSpPr>
          <p:spPr>
            <a:xfrm flipH="1">
              <a:off x="1004796" y="4565762"/>
              <a:ext cx="11096075" cy="1983374"/>
            </a:xfrm>
            <a:custGeom>
              <a:avLst/>
              <a:gdLst>
                <a:gd name="connsiteX0" fmla="*/ 9460207 w 11096075"/>
                <a:gd name="connsiteY0" fmla="*/ 0 h 1983374"/>
                <a:gd name="connsiteX1" fmla="*/ 7824340 w 11096075"/>
                <a:gd name="connsiteY1" fmla="*/ 459236 h 1983374"/>
                <a:gd name="connsiteX2" fmla="*/ 7824340 w 11096075"/>
                <a:gd name="connsiteY2" fmla="*/ 504024 h 1983374"/>
                <a:gd name="connsiteX3" fmla="*/ 7609762 w 11096075"/>
                <a:gd name="connsiteY3" fmla="*/ 522723 h 1983374"/>
                <a:gd name="connsiteX4" fmla="*/ 6610648 w 11096075"/>
                <a:gd name="connsiteY4" fmla="*/ 945870 h 1983374"/>
                <a:gd name="connsiteX5" fmla="*/ 6610648 w 11096075"/>
                <a:gd name="connsiteY5" fmla="*/ 969619 h 1983374"/>
                <a:gd name="connsiteX6" fmla="*/ 6402951 w 11096075"/>
                <a:gd name="connsiteY6" fmla="*/ 975496 h 1983374"/>
                <a:gd name="connsiteX7" fmla="*/ 5884379 w 11096075"/>
                <a:gd name="connsiteY7" fmla="*/ 1032652 h 1983374"/>
                <a:gd name="connsiteX8" fmla="*/ 5868069 w 11096075"/>
                <a:gd name="connsiteY8" fmla="*/ 1035991 h 1983374"/>
                <a:gd name="connsiteX9" fmla="*/ 5599859 w 11096075"/>
                <a:gd name="connsiteY9" fmla="*/ 995121 h 1983374"/>
                <a:gd name="connsiteX10" fmla="*/ 4963106 w 11096075"/>
                <a:gd name="connsiteY10" fmla="*/ 959032 h 1983374"/>
                <a:gd name="connsiteX11" fmla="*/ 3806373 w 11096075"/>
                <a:gd name="connsiteY11" fmla="*/ 1093540 h 1983374"/>
                <a:gd name="connsiteX12" fmla="*/ 3743085 w 11096075"/>
                <a:gd name="connsiteY12" fmla="*/ 1115073 h 1983374"/>
                <a:gd name="connsiteX13" fmla="*/ 3743085 w 11096075"/>
                <a:gd name="connsiteY13" fmla="*/ 1033167 h 1983374"/>
                <a:gd name="connsiteX14" fmla="*/ 1849981 w 11096075"/>
                <a:gd name="connsiteY14" fmla="*/ 1033167 h 1983374"/>
                <a:gd name="connsiteX15" fmla="*/ 1847035 w 11096075"/>
                <a:gd name="connsiteY15" fmla="*/ 1014649 h 1983374"/>
                <a:gd name="connsiteX16" fmla="*/ 0 w 11096075"/>
                <a:gd name="connsiteY16" fmla="*/ 1983374 h 1983374"/>
                <a:gd name="connsiteX17" fmla="*/ 2001121 w 11096075"/>
                <a:gd name="connsiteY17" fmla="*/ 1983374 h 1983374"/>
                <a:gd name="connsiteX18" fmla="*/ 1985117 w 11096075"/>
                <a:gd name="connsiteY18" fmla="*/ 1882758 h 1983374"/>
                <a:gd name="connsiteX19" fmla="*/ 3743085 w 11096075"/>
                <a:gd name="connsiteY19" fmla="*/ 1882758 h 1983374"/>
                <a:gd name="connsiteX20" fmla="*/ 3743085 w 11096075"/>
                <a:gd name="connsiteY20" fmla="*/ 1877505 h 1983374"/>
                <a:gd name="connsiteX21" fmla="*/ 5096768 w 11096075"/>
                <a:gd name="connsiteY21" fmla="*/ 1877505 h 1983374"/>
                <a:gd name="connsiteX22" fmla="*/ 5096768 w 11096075"/>
                <a:gd name="connsiteY22" fmla="*/ 1884639 h 1983374"/>
                <a:gd name="connsiteX23" fmla="*/ 8368503 w 11096075"/>
                <a:gd name="connsiteY23" fmla="*/ 1884639 h 1983374"/>
                <a:gd name="connsiteX24" fmla="*/ 8368503 w 11096075"/>
                <a:gd name="connsiteY24" fmla="*/ 1425403 h 1983374"/>
                <a:gd name="connsiteX25" fmla="*/ 8361215 w 11096075"/>
                <a:gd name="connsiteY25" fmla="*/ 1405107 h 1983374"/>
                <a:gd name="connsiteX26" fmla="*/ 9882384 w 11096075"/>
                <a:gd name="connsiteY26" fmla="*/ 1405107 h 1983374"/>
                <a:gd name="connsiteX27" fmla="*/ 9882384 w 11096075"/>
                <a:gd name="connsiteY27" fmla="*/ 945870 h 1983374"/>
                <a:gd name="connsiteX28" fmla="*/ 9872545 w 11096075"/>
                <a:gd name="connsiteY28" fmla="*/ 918472 h 1983374"/>
                <a:gd name="connsiteX29" fmla="*/ 11096075 w 11096075"/>
                <a:gd name="connsiteY29" fmla="*/ 918472 h 1983374"/>
                <a:gd name="connsiteX30" fmla="*/ 11096075 w 11096075"/>
                <a:gd name="connsiteY30" fmla="*/ 459236 h 1983374"/>
                <a:gd name="connsiteX31" fmla="*/ 9460207 w 11096075"/>
                <a:gd name="connsiteY31" fmla="*/ 0 h 198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096075" h="1983374">
                  <a:moveTo>
                    <a:pt x="9460207" y="0"/>
                  </a:moveTo>
                  <a:cubicBezTo>
                    <a:pt x="8556742" y="0"/>
                    <a:pt x="7824340" y="205607"/>
                    <a:pt x="7824340" y="459236"/>
                  </a:cubicBezTo>
                  <a:lnTo>
                    <a:pt x="7824340" y="504024"/>
                  </a:lnTo>
                  <a:lnTo>
                    <a:pt x="7609762" y="522723"/>
                  </a:lnTo>
                  <a:cubicBezTo>
                    <a:pt x="7022624" y="592439"/>
                    <a:pt x="6610648" y="755649"/>
                    <a:pt x="6610648" y="945870"/>
                  </a:cubicBezTo>
                  <a:lnTo>
                    <a:pt x="6610648" y="969619"/>
                  </a:lnTo>
                  <a:lnTo>
                    <a:pt x="6402951" y="975496"/>
                  </a:lnTo>
                  <a:cubicBezTo>
                    <a:pt x="6216592" y="986202"/>
                    <a:pt x="6041776" y="1005803"/>
                    <a:pt x="5884379" y="1032652"/>
                  </a:cubicBezTo>
                  <a:lnTo>
                    <a:pt x="5868069" y="1035991"/>
                  </a:lnTo>
                  <a:lnTo>
                    <a:pt x="5599859" y="995121"/>
                  </a:lnTo>
                  <a:cubicBezTo>
                    <a:pt x="5404147" y="971883"/>
                    <a:pt x="5188972" y="959032"/>
                    <a:pt x="4963106" y="959032"/>
                  </a:cubicBezTo>
                  <a:cubicBezTo>
                    <a:pt x="4511373" y="959032"/>
                    <a:pt x="4102407" y="1010434"/>
                    <a:pt x="3806373" y="1093540"/>
                  </a:cubicBezTo>
                  <a:lnTo>
                    <a:pt x="3743085" y="1115073"/>
                  </a:lnTo>
                  <a:lnTo>
                    <a:pt x="3743085" y="1033167"/>
                  </a:lnTo>
                  <a:lnTo>
                    <a:pt x="1849981" y="1033167"/>
                  </a:lnTo>
                  <a:lnTo>
                    <a:pt x="1847035" y="1014649"/>
                  </a:lnTo>
                  <a:lnTo>
                    <a:pt x="0" y="1983374"/>
                  </a:lnTo>
                  <a:lnTo>
                    <a:pt x="2001121" y="1983374"/>
                  </a:lnTo>
                  <a:lnTo>
                    <a:pt x="1985117" y="1882758"/>
                  </a:lnTo>
                  <a:lnTo>
                    <a:pt x="3743085" y="1882758"/>
                  </a:lnTo>
                  <a:lnTo>
                    <a:pt x="3743085" y="1877505"/>
                  </a:lnTo>
                  <a:lnTo>
                    <a:pt x="5096768" y="1877505"/>
                  </a:lnTo>
                  <a:lnTo>
                    <a:pt x="5096768" y="1884639"/>
                  </a:lnTo>
                  <a:lnTo>
                    <a:pt x="8368503" y="1884639"/>
                  </a:lnTo>
                  <a:lnTo>
                    <a:pt x="8368503" y="1425403"/>
                  </a:lnTo>
                  <a:lnTo>
                    <a:pt x="8361215" y="1405107"/>
                  </a:lnTo>
                  <a:lnTo>
                    <a:pt x="9882384" y="1405107"/>
                  </a:lnTo>
                  <a:lnTo>
                    <a:pt x="9882384" y="945870"/>
                  </a:lnTo>
                  <a:lnTo>
                    <a:pt x="9872545" y="918472"/>
                  </a:lnTo>
                  <a:lnTo>
                    <a:pt x="11096075" y="918472"/>
                  </a:lnTo>
                  <a:lnTo>
                    <a:pt x="11096075" y="459236"/>
                  </a:lnTo>
                  <a:cubicBezTo>
                    <a:pt x="11096075" y="205607"/>
                    <a:pt x="10363672" y="0"/>
                    <a:pt x="9460207"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grpSp>
          <p:nvGrpSpPr>
            <p:cNvPr id="13" name="Group 12">
              <a:extLst>
                <a:ext uri="{FF2B5EF4-FFF2-40B4-BE49-F238E27FC236}">
                  <a16:creationId xmlns:a16="http://schemas.microsoft.com/office/drawing/2014/main" id="{CA39D94D-EB51-CB4F-687E-B9F0FB3207DB}"/>
                </a:ext>
              </a:extLst>
            </p:cNvPr>
            <p:cNvGrpSpPr/>
            <p:nvPr/>
          </p:nvGrpSpPr>
          <p:grpSpPr>
            <a:xfrm>
              <a:off x="8773633" y="5127995"/>
              <a:ext cx="3417566" cy="1318444"/>
              <a:chOff x="402015" y="4947248"/>
              <a:chExt cx="3417566" cy="1318444"/>
            </a:xfrm>
          </p:grpSpPr>
          <p:sp>
            <p:nvSpPr>
              <p:cNvPr id="66" name="Rectangle 65">
                <a:extLst>
                  <a:ext uri="{FF2B5EF4-FFF2-40B4-BE49-F238E27FC236}">
                    <a16:creationId xmlns:a16="http://schemas.microsoft.com/office/drawing/2014/main" id="{8A290A8E-438E-5CD9-A6E4-FC861B665B4B}"/>
                  </a:ext>
                </a:extLst>
              </p:cNvPr>
              <p:cNvSpPr/>
              <p:nvPr/>
            </p:nvSpPr>
            <p:spPr>
              <a:xfrm>
                <a:off x="1713748" y="5599430"/>
                <a:ext cx="596983" cy="659030"/>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E30FEB89-DF98-C44C-1B22-E9C68695E848}"/>
                  </a:ext>
                </a:extLst>
              </p:cNvPr>
              <p:cNvSpPr/>
              <p:nvPr/>
            </p:nvSpPr>
            <p:spPr>
              <a:xfrm>
                <a:off x="880640" y="5438452"/>
                <a:ext cx="370660" cy="806923"/>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C4073EF7-2ED6-B729-CF16-36A23A406923}"/>
                  </a:ext>
                </a:extLst>
              </p:cNvPr>
              <p:cNvGrpSpPr/>
              <p:nvPr/>
            </p:nvGrpSpPr>
            <p:grpSpPr>
              <a:xfrm>
                <a:off x="1490817" y="4947248"/>
                <a:ext cx="353376" cy="1298127"/>
                <a:chOff x="2727708" y="2735817"/>
                <a:chExt cx="353376" cy="1298127"/>
              </a:xfrm>
            </p:grpSpPr>
            <p:grpSp>
              <p:nvGrpSpPr>
                <p:cNvPr id="371" name="Group 370">
                  <a:extLst>
                    <a:ext uri="{FF2B5EF4-FFF2-40B4-BE49-F238E27FC236}">
                      <a16:creationId xmlns:a16="http://schemas.microsoft.com/office/drawing/2014/main" id="{D4F7DD39-CED2-E09D-E2B8-A231D953AF8F}"/>
                    </a:ext>
                  </a:extLst>
                </p:cNvPr>
                <p:cNvGrpSpPr/>
                <p:nvPr/>
              </p:nvGrpSpPr>
              <p:grpSpPr>
                <a:xfrm>
                  <a:off x="2727708" y="2735817"/>
                  <a:ext cx="353376" cy="1298127"/>
                  <a:chOff x="2923444" y="3249009"/>
                  <a:chExt cx="653526" cy="1585010"/>
                </a:xfrm>
              </p:grpSpPr>
              <p:sp>
                <p:nvSpPr>
                  <p:cNvPr id="376" name="Rectangle 375">
                    <a:extLst>
                      <a:ext uri="{FF2B5EF4-FFF2-40B4-BE49-F238E27FC236}">
                        <a16:creationId xmlns:a16="http://schemas.microsoft.com/office/drawing/2014/main" id="{3D69EBB3-346D-D86A-ECED-159D274C8A60}"/>
                      </a:ext>
                    </a:extLst>
                  </p:cNvPr>
                  <p:cNvSpPr/>
                  <p:nvPr/>
                </p:nvSpPr>
                <p:spPr>
                  <a:xfrm>
                    <a:off x="3169826" y="3768141"/>
                    <a:ext cx="143050" cy="10658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Rectangle 376">
                    <a:extLst>
                      <a:ext uri="{FF2B5EF4-FFF2-40B4-BE49-F238E27FC236}">
                        <a16:creationId xmlns:a16="http://schemas.microsoft.com/office/drawing/2014/main" id="{2316BA98-9609-3B87-80DC-3E8A7476800F}"/>
                      </a:ext>
                    </a:extLst>
                  </p:cNvPr>
                  <p:cNvSpPr/>
                  <p:nvPr/>
                </p:nvSpPr>
                <p:spPr>
                  <a:xfrm>
                    <a:off x="2937729" y="3541822"/>
                    <a:ext cx="639241" cy="1402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Rectangle: Top Corners Snipped 377">
                    <a:extLst>
                      <a:ext uri="{FF2B5EF4-FFF2-40B4-BE49-F238E27FC236}">
                        <a16:creationId xmlns:a16="http://schemas.microsoft.com/office/drawing/2014/main" id="{9E74E689-2A59-C548-EB27-553BADBCC87C}"/>
                      </a:ext>
                    </a:extLst>
                  </p:cNvPr>
                  <p:cNvSpPr/>
                  <p:nvPr/>
                </p:nvSpPr>
                <p:spPr>
                  <a:xfrm flipV="1">
                    <a:off x="2937729" y="3688313"/>
                    <a:ext cx="624955" cy="91459"/>
                  </a:xfrm>
                  <a:prstGeom prst="snip2SameRect">
                    <a:avLst>
                      <a:gd name="adj1" fmla="val 50000"/>
                      <a:gd name="adj2" fmla="val 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Rectangle: Top Corners Snipped 378">
                    <a:extLst>
                      <a:ext uri="{FF2B5EF4-FFF2-40B4-BE49-F238E27FC236}">
                        <a16:creationId xmlns:a16="http://schemas.microsoft.com/office/drawing/2014/main" id="{D608865B-F7B5-F2E8-DAC8-4BF3C29DA011}"/>
                      </a:ext>
                    </a:extLst>
                  </p:cNvPr>
                  <p:cNvSpPr/>
                  <p:nvPr/>
                </p:nvSpPr>
                <p:spPr>
                  <a:xfrm>
                    <a:off x="2923444" y="3483419"/>
                    <a:ext cx="639241" cy="59475"/>
                  </a:xfrm>
                  <a:prstGeom prst="snip2SameRect">
                    <a:avLst>
                      <a:gd name="adj1" fmla="val 50000"/>
                      <a:gd name="adj2" fmla="val 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0" name="Group 379">
                    <a:extLst>
                      <a:ext uri="{FF2B5EF4-FFF2-40B4-BE49-F238E27FC236}">
                        <a16:creationId xmlns:a16="http://schemas.microsoft.com/office/drawing/2014/main" id="{A8411FFE-ED3A-3839-91C2-C701350B938F}"/>
                      </a:ext>
                    </a:extLst>
                  </p:cNvPr>
                  <p:cNvGrpSpPr/>
                  <p:nvPr/>
                </p:nvGrpSpPr>
                <p:grpSpPr>
                  <a:xfrm>
                    <a:off x="3133531" y="3249009"/>
                    <a:ext cx="194183" cy="230493"/>
                    <a:chOff x="3111700" y="3252939"/>
                    <a:chExt cx="194183" cy="230493"/>
                  </a:xfrm>
                </p:grpSpPr>
                <p:sp>
                  <p:nvSpPr>
                    <p:cNvPr id="386" name="Rectangle 385">
                      <a:extLst>
                        <a:ext uri="{FF2B5EF4-FFF2-40B4-BE49-F238E27FC236}">
                          <a16:creationId xmlns:a16="http://schemas.microsoft.com/office/drawing/2014/main" id="{83BF54E8-E3D3-4E54-221E-A2C33B783419}"/>
                        </a:ext>
                      </a:extLst>
                    </p:cNvPr>
                    <p:cNvSpPr/>
                    <p:nvPr/>
                  </p:nvSpPr>
                  <p:spPr>
                    <a:xfrm>
                      <a:off x="3161480" y="3252939"/>
                      <a:ext cx="94074" cy="23049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Rectangle 386">
                      <a:extLst>
                        <a:ext uri="{FF2B5EF4-FFF2-40B4-BE49-F238E27FC236}">
                          <a16:creationId xmlns:a16="http://schemas.microsoft.com/office/drawing/2014/main" id="{63D9724E-A261-0C95-5D48-61CB45AD64D4}"/>
                        </a:ext>
                      </a:extLst>
                    </p:cNvPr>
                    <p:cNvSpPr/>
                    <p:nvPr/>
                  </p:nvSpPr>
                  <p:spPr>
                    <a:xfrm>
                      <a:off x="3111700" y="3303193"/>
                      <a:ext cx="194183" cy="110924"/>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1" name="Group 380">
                    <a:extLst>
                      <a:ext uri="{FF2B5EF4-FFF2-40B4-BE49-F238E27FC236}">
                        <a16:creationId xmlns:a16="http://schemas.microsoft.com/office/drawing/2014/main" id="{4AAF9D45-8D4B-EF55-923F-5CAEBDA9B6F9}"/>
                      </a:ext>
                    </a:extLst>
                  </p:cNvPr>
                  <p:cNvGrpSpPr/>
                  <p:nvPr/>
                </p:nvGrpSpPr>
                <p:grpSpPr>
                  <a:xfrm>
                    <a:off x="2976175" y="3558440"/>
                    <a:ext cx="279931" cy="114840"/>
                    <a:chOff x="2958781" y="3558637"/>
                    <a:chExt cx="279931" cy="114840"/>
                  </a:xfrm>
                </p:grpSpPr>
                <p:sp>
                  <p:nvSpPr>
                    <p:cNvPr id="382" name="Rectangle 381">
                      <a:extLst>
                        <a:ext uri="{FF2B5EF4-FFF2-40B4-BE49-F238E27FC236}">
                          <a16:creationId xmlns:a16="http://schemas.microsoft.com/office/drawing/2014/main" id="{2E62CA01-2F13-8060-389B-1788012430F2}"/>
                        </a:ext>
                      </a:extLst>
                    </p:cNvPr>
                    <p:cNvSpPr/>
                    <p:nvPr/>
                  </p:nvSpPr>
                  <p:spPr>
                    <a:xfrm>
                      <a:off x="2958781"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3" name="Rectangle 382">
                      <a:extLst>
                        <a:ext uri="{FF2B5EF4-FFF2-40B4-BE49-F238E27FC236}">
                          <a16:creationId xmlns:a16="http://schemas.microsoft.com/office/drawing/2014/main" id="{95755905-8210-A1C4-0845-7DADA46DDD7C}"/>
                        </a:ext>
                      </a:extLst>
                    </p:cNvPr>
                    <p:cNvSpPr/>
                    <p:nvPr/>
                  </p:nvSpPr>
                  <p:spPr>
                    <a:xfrm>
                      <a:off x="3036666"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C4E3ECB5-3534-7CBA-3BB6-B0995CB13F42}"/>
                        </a:ext>
                      </a:extLst>
                    </p:cNvPr>
                    <p:cNvSpPr/>
                    <p:nvPr/>
                  </p:nvSpPr>
                  <p:spPr>
                    <a:xfrm>
                      <a:off x="3111518"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5" name="Rectangle 384">
                      <a:extLst>
                        <a:ext uri="{FF2B5EF4-FFF2-40B4-BE49-F238E27FC236}">
                          <a16:creationId xmlns:a16="http://schemas.microsoft.com/office/drawing/2014/main" id="{C8BF3C01-2784-7B54-6485-1768B6E81364}"/>
                        </a:ext>
                      </a:extLst>
                    </p:cNvPr>
                    <p:cNvSpPr/>
                    <p:nvPr/>
                  </p:nvSpPr>
                  <p:spPr>
                    <a:xfrm>
                      <a:off x="3184361" y="3560221"/>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372" name="Rectangle 371">
                  <a:extLst>
                    <a:ext uri="{FF2B5EF4-FFF2-40B4-BE49-F238E27FC236}">
                      <a16:creationId xmlns:a16="http://schemas.microsoft.com/office/drawing/2014/main" id="{BD2F26CB-F8E3-8493-4C11-CAC39708FBCC}"/>
                    </a:ext>
                  </a:extLst>
                </p:cNvPr>
                <p:cNvSpPr/>
                <p:nvPr/>
              </p:nvSpPr>
              <p:spPr>
                <a:xfrm>
                  <a:off x="2921994"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3" name="Rectangle 372">
                  <a:extLst>
                    <a:ext uri="{FF2B5EF4-FFF2-40B4-BE49-F238E27FC236}">
                      <a16:creationId xmlns:a16="http://schemas.microsoft.com/office/drawing/2014/main" id="{29182221-D7C4-5AE8-C6BE-9ABEE4DDAA6F}"/>
                    </a:ext>
                  </a:extLst>
                </p:cNvPr>
                <p:cNvSpPr/>
                <p:nvPr/>
              </p:nvSpPr>
              <p:spPr>
                <a:xfrm>
                  <a:off x="2964109"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4" name="Rectangle 373">
                  <a:extLst>
                    <a:ext uri="{FF2B5EF4-FFF2-40B4-BE49-F238E27FC236}">
                      <a16:creationId xmlns:a16="http://schemas.microsoft.com/office/drawing/2014/main" id="{7CCAD14F-01C5-C025-BBBC-B55D8A8D33A1}"/>
                    </a:ext>
                  </a:extLst>
                </p:cNvPr>
                <p:cNvSpPr/>
                <p:nvPr/>
              </p:nvSpPr>
              <p:spPr>
                <a:xfrm>
                  <a:off x="3004583"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5" name="Rectangle 374">
                  <a:extLst>
                    <a:ext uri="{FF2B5EF4-FFF2-40B4-BE49-F238E27FC236}">
                      <a16:creationId xmlns:a16="http://schemas.microsoft.com/office/drawing/2014/main" id="{99EB6363-F706-7FF8-DF1C-4558069843BB}"/>
                    </a:ext>
                  </a:extLst>
                </p:cNvPr>
                <p:cNvSpPr/>
                <p:nvPr/>
              </p:nvSpPr>
              <p:spPr>
                <a:xfrm>
                  <a:off x="3043971" y="2991836"/>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C83F1F24-51FC-953A-4206-927CD1A331F3}"/>
                  </a:ext>
                </a:extLst>
              </p:cNvPr>
              <p:cNvGrpSpPr/>
              <p:nvPr/>
            </p:nvGrpSpPr>
            <p:grpSpPr>
              <a:xfrm>
                <a:off x="3052258" y="5383104"/>
                <a:ext cx="767323" cy="614692"/>
                <a:chOff x="3159193" y="3225800"/>
                <a:chExt cx="1290587" cy="1102919"/>
              </a:xfrm>
            </p:grpSpPr>
            <p:sp>
              <p:nvSpPr>
                <p:cNvPr id="359" name="Isosceles Triangle 358">
                  <a:extLst>
                    <a:ext uri="{FF2B5EF4-FFF2-40B4-BE49-F238E27FC236}">
                      <a16:creationId xmlns:a16="http://schemas.microsoft.com/office/drawing/2014/main" id="{74419C2C-4B1A-4F56-74F6-ECDE0D5F3087}"/>
                    </a:ext>
                  </a:extLst>
                </p:cNvPr>
                <p:cNvSpPr/>
                <p:nvPr/>
              </p:nvSpPr>
              <p:spPr>
                <a:xfrm>
                  <a:off x="3159193" y="3741490"/>
                  <a:ext cx="462793" cy="587229"/>
                </a:xfrm>
                <a:prstGeom prst="triangle">
                  <a:avLst>
                    <a:gd name="adj" fmla="val 100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0" name="Isosceles Triangle 359">
                  <a:extLst>
                    <a:ext uri="{FF2B5EF4-FFF2-40B4-BE49-F238E27FC236}">
                      <a16:creationId xmlns:a16="http://schemas.microsoft.com/office/drawing/2014/main" id="{C1A44F92-BCB3-45A6-2F77-AAEBC037B986}"/>
                    </a:ext>
                  </a:extLst>
                </p:cNvPr>
                <p:cNvSpPr/>
                <p:nvPr/>
              </p:nvSpPr>
              <p:spPr>
                <a:xfrm>
                  <a:off x="3322040" y="3741490"/>
                  <a:ext cx="310393" cy="587229"/>
                </a:xfrm>
                <a:prstGeom prst="triangle">
                  <a:avLst>
                    <a:gd name="adj" fmla="val 1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1" name="Isosceles Triangle 360">
                  <a:extLst>
                    <a:ext uri="{FF2B5EF4-FFF2-40B4-BE49-F238E27FC236}">
                      <a16:creationId xmlns:a16="http://schemas.microsoft.com/office/drawing/2014/main" id="{5000C35E-7EE6-3618-8CAD-26EA7B11B44E}"/>
                    </a:ext>
                  </a:extLst>
                </p:cNvPr>
                <p:cNvSpPr/>
                <p:nvPr/>
              </p:nvSpPr>
              <p:spPr>
                <a:xfrm flipH="1">
                  <a:off x="3986987" y="3741490"/>
                  <a:ext cx="462793" cy="587229"/>
                </a:xfrm>
                <a:prstGeom prst="triangle">
                  <a:avLst>
                    <a:gd name="adj" fmla="val 100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2" name="Isosceles Triangle 361">
                  <a:extLst>
                    <a:ext uri="{FF2B5EF4-FFF2-40B4-BE49-F238E27FC236}">
                      <a16:creationId xmlns:a16="http://schemas.microsoft.com/office/drawing/2014/main" id="{7289081F-9ACE-BAF7-644A-EB295A16F75D}"/>
                    </a:ext>
                  </a:extLst>
                </p:cNvPr>
                <p:cNvSpPr/>
                <p:nvPr/>
              </p:nvSpPr>
              <p:spPr>
                <a:xfrm flipH="1">
                  <a:off x="3982713" y="3741490"/>
                  <a:ext cx="310393" cy="587229"/>
                </a:xfrm>
                <a:prstGeom prst="triangle">
                  <a:avLst>
                    <a:gd name="adj" fmla="val 1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3" name="Rectangle 362">
                  <a:extLst>
                    <a:ext uri="{FF2B5EF4-FFF2-40B4-BE49-F238E27FC236}">
                      <a16:creationId xmlns:a16="http://schemas.microsoft.com/office/drawing/2014/main" id="{1C68518A-9035-8386-195A-662F30E37CDB}"/>
                    </a:ext>
                  </a:extLst>
                </p:cNvPr>
                <p:cNvSpPr/>
                <p:nvPr/>
              </p:nvSpPr>
              <p:spPr>
                <a:xfrm>
                  <a:off x="3632433" y="3741490"/>
                  <a:ext cx="350280" cy="5872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4" name="Rectangle 363">
                  <a:extLst>
                    <a:ext uri="{FF2B5EF4-FFF2-40B4-BE49-F238E27FC236}">
                      <a16:creationId xmlns:a16="http://schemas.microsoft.com/office/drawing/2014/main" id="{B5B656B9-2F64-195C-7BF9-91EFDB2C86DC}"/>
                    </a:ext>
                  </a:extLst>
                </p:cNvPr>
                <p:cNvSpPr/>
                <p:nvPr/>
              </p:nvSpPr>
              <p:spPr>
                <a:xfrm>
                  <a:off x="3672320" y="3808602"/>
                  <a:ext cx="270506" cy="46139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lowchart: Delay 364">
                  <a:extLst>
                    <a:ext uri="{FF2B5EF4-FFF2-40B4-BE49-F238E27FC236}">
                      <a16:creationId xmlns:a16="http://schemas.microsoft.com/office/drawing/2014/main" id="{C77D2307-FB48-77DA-5444-3A8E24EE82B5}"/>
                    </a:ext>
                  </a:extLst>
                </p:cNvPr>
                <p:cNvSpPr/>
                <p:nvPr/>
              </p:nvSpPr>
              <p:spPr>
                <a:xfrm rot="16200000">
                  <a:off x="3651329" y="3410104"/>
                  <a:ext cx="312490" cy="350282"/>
                </a:xfrm>
                <a:prstGeom prst="flowChartDelay">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366" name="Straight Connector 365">
                  <a:extLst>
                    <a:ext uri="{FF2B5EF4-FFF2-40B4-BE49-F238E27FC236}">
                      <a16:creationId xmlns:a16="http://schemas.microsoft.com/office/drawing/2014/main" id="{C89C945F-9DE2-DE2F-0660-DC79DE3B9819}"/>
                    </a:ext>
                  </a:extLst>
                </p:cNvPr>
                <p:cNvCxnSpPr/>
                <p:nvPr/>
              </p:nvCxnSpPr>
              <p:spPr>
                <a:xfrm flipV="1">
                  <a:off x="3672320" y="3280096"/>
                  <a:ext cx="0" cy="461394"/>
                </a:xfrm>
                <a:prstGeom prst="line">
                  <a:avLst/>
                </a:prstGeom>
                <a:ln w="12700"/>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A0405763-9951-665B-044D-4E62C0B73CA8}"/>
                    </a:ext>
                  </a:extLst>
                </p:cNvPr>
                <p:cNvCxnSpPr>
                  <a:cxnSpLocks/>
                </p:cNvCxnSpPr>
                <p:nvPr/>
              </p:nvCxnSpPr>
              <p:spPr>
                <a:xfrm flipV="1">
                  <a:off x="3732441" y="3225800"/>
                  <a:ext cx="0" cy="510796"/>
                </a:xfrm>
                <a:prstGeom prst="line">
                  <a:avLst/>
                </a:prstGeom>
                <a:ln w="12700"/>
              </p:spPr>
              <p:style>
                <a:lnRef idx="1">
                  <a:schemeClr val="dk1"/>
                </a:lnRef>
                <a:fillRef idx="0">
                  <a:schemeClr val="dk1"/>
                </a:fillRef>
                <a:effectRef idx="0">
                  <a:schemeClr val="dk1"/>
                </a:effectRef>
                <a:fontRef idx="minor">
                  <a:schemeClr val="tx1"/>
                </a:fontRef>
              </p:style>
            </p:cxnSp>
            <p:cxnSp>
              <p:nvCxnSpPr>
                <p:cNvPr id="368" name="Straight Connector 367">
                  <a:extLst>
                    <a:ext uri="{FF2B5EF4-FFF2-40B4-BE49-F238E27FC236}">
                      <a16:creationId xmlns:a16="http://schemas.microsoft.com/office/drawing/2014/main" id="{3C587876-213B-ED19-ADD8-13C41EEBADC4}"/>
                    </a:ext>
                  </a:extLst>
                </p:cNvPr>
                <p:cNvCxnSpPr>
                  <a:cxnSpLocks/>
                </p:cNvCxnSpPr>
                <p:nvPr/>
              </p:nvCxnSpPr>
              <p:spPr>
                <a:xfrm flipV="1">
                  <a:off x="3809340" y="3225800"/>
                  <a:ext cx="0" cy="510796"/>
                </a:xfrm>
                <a:prstGeom prst="line">
                  <a:avLst/>
                </a:prstGeom>
                <a:ln w="12700"/>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C06EB47F-C350-B2BE-61DC-30DA9A1D2725}"/>
                    </a:ext>
                  </a:extLst>
                </p:cNvPr>
                <p:cNvCxnSpPr/>
                <p:nvPr/>
              </p:nvCxnSpPr>
              <p:spPr>
                <a:xfrm flipV="1">
                  <a:off x="3942826" y="3275202"/>
                  <a:ext cx="0" cy="461394"/>
                </a:xfrm>
                <a:prstGeom prst="line">
                  <a:avLst/>
                </a:prstGeom>
                <a:ln w="12700"/>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FA513291-32C8-EAE4-1D6F-F3C465A807C7}"/>
                    </a:ext>
                  </a:extLst>
                </p:cNvPr>
                <p:cNvCxnSpPr>
                  <a:cxnSpLocks/>
                </p:cNvCxnSpPr>
                <p:nvPr/>
              </p:nvCxnSpPr>
              <p:spPr>
                <a:xfrm flipV="1">
                  <a:off x="3863678" y="3225800"/>
                  <a:ext cx="0" cy="51079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70" name="Group 69">
                <a:extLst>
                  <a:ext uri="{FF2B5EF4-FFF2-40B4-BE49-F238E27FC236}">
                    <a16:creationId xmlns:a16="http://schemas.microsoft.com/office/drawing/2014/main" id="{495C42A5-A2DC-7889-7144-C953F7BAD13C}"/>
                  </a:ext>
                </a:extLst>
              </p:cNvPr>
              <p:cNvGrpSpPr/>
              <p:nvPr/>
            </p:nvGrpSpPr>
            <p:grpSpPr>
              <a:xfrm>
                <a:off x="402015" y="5021583"/>
                <a:ext cx="561279" cy="1223792"/>
                <a:chOff x="787293" y="1905000"/>
                <a:chExt cx="3261908" cy="4781550"/>
              </a:xfrm>
            </p:grpSpPr>
            <p:sp>
              <p:nvSpPr>
                <p:cNvPr id="296" name="Rectangle 295">
                  <a:extLst>
                    <a:ext uri="{FF2B5EF4-FFF2-40B4-BE49-F238E27FC236}">
                      <a16:creationId xmlns:a16="http://schemas.microsoft.com/office/drawing/2014/main" id="{CCBB7CF9-44A7-5AEB-F5E8-CC351948FFA0}"/>
                    </a:ext>
                  </a:extLst>
                </p:cNvPr>
                <p:cNvSpPr/>
                <p:nvPr/>
              </p:nvSpPr>
              <p:spPr>
                <a:xfrm>
                  <a:off x="1857375" y="3981450"/>
                  <a:ext cx="1104900" cy="27051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5CE067B7-7146-1140-8021-4ABD2CA4B330}"/>
                    </a:ext>
                  </a:extLst>
                </p:cNvPr>
                <p:cNvSpPr/>
                <p:nvPr/>
              </p:nvSpPr>
              <p:spPr>
                <a:xfrm>
                  <a:off x="1951190" y="3533775"/>
                  <a:ext cx="917270" cy="44767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8A317CF5-42A7-FECE-B2A7-9AEC1B20C4FE}"/>
                    </a:ext>
                  </a:extLst>
                </p:cNvPr>
                <p:cNvSpPr/>
                <p:nvPr/>
              </p:nvSpPr>
              <p:spPr>
                <a:xfrm>
                  <a:off x="2043112" y="2876549"/>
                  <a:ext cx="733425" cy="65722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7F547223-0540-A04E-AE78-789EF629EEEE}"/>
                    </a:ext>
                  </a:extLst>
                </p:cNvPr>
                <p:cNvSpPr/>
                <p:nvPr/>
              </p:nvSpPr>
              <p:spPr>
                <a:xfrm>
                  <a:off x="2224086" y="2390775"/>
                  <a:ext cx="371475" cy="48577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0" name="Group 299">
                  <a:extLst>
                    <a:ext uri="{FF2B5EF4-FFF2-40B4-BE49-F238E27FC236}">
                      <a16:creationId xmlns:a16="http://schemas.microsoft.com/office/drawing/2014/main" id="{60E72F73-B844-15B5-40B3-7A8B3B6F75AD}"/>
                    </a:ext>
                  </a:extLst>
                </p:cNvPr>
                <p:cNvGrpSpPr/>
                <p:nvPr/>
              </p:nvGrpSpPr>
              <p:grpSpPr>
                <a:xfrm>
                  <a:off x="2224086" y="1905000"/>
                  <a:ext cx="371475" cy="485774"/>
                  <a:chOff x="2134242" y="1731169"/>
                  <a:chExt cx="539256" cy="531017"/>
                </a:xfrm>
              </p:grpSpPr>
              <p:sp>
                <p:nvSpPr>
                  <p:cNvPr id="357" name="Freeform: Shape 356">
                    <a:extLst>
                      <a:ext uri="{FF2B5EF4-FFF2-40B4-BE49-F238E27FC236}">
                        <a16:creationId xmlns:a16="http://schemas.microsoft.com/office/drawing/2014/main" id="{40770FAB-B969-86E9-A503-A0C43D15B875}"/>
                      </a:ext>
                    </a:extLst>
                  </p:cNvPr>
                  <p:cNvSpPr/>
                  <p:nvPr/>
                </p:nvSpPr>
                <p:spPr>
                  <a:xfrm>
                    <a:off x="2134242" y="1864628"/>
                    <a:ext cx="539256" cy="397558"/>
                  </a:xfrm>
                  <a:custGeom>
                    <a:avLst/>
                    <a:gdLst>
                      <a:gd name="connsiteX0" fmla="*/ 73755 w 539256"/>
                      <a:gd name="connsiteY0" fmla="*/ 506 h 397558"/>
                      <a:gd name="connsiteX1" fmla="*/ 178530 w 539256"/>
                      <a:gd name="connsiteY1" fmla="*/ 116720 h 397558"/>
                      <a:gd name="connsiteX2" fmla="*/ 181548 w 539256"/>
                      <a:gd name="connsiteY2" fmla="*/ 140383 h 397558"/>
                      <a:gd name="connsiteX3" fmla="*/ 357709 w 539256"/>
                      <a:gd name="connsiteY3" fmla="*/ 140383 h 397558"/>
                      <a:gd name="connsiteX4" fmla="*/ 360726 w 539256"/>
                      <a:gd name="connsiteY4" fmla="*/ 116720 h 397558"/>
                      <a:gd name="connsiteX5" fmla="*/ 465501 w 539256"/>
                      <a:gd name="connsiteY5" fmla="*/ 506 h 397558"/>
                      <a:gd name="connsiteX6" fmla="*/ 537760 w 539256"/>
                      <a:gd name="connsiteY6" fmla="*/ 139294 h 397558"/>
                      <a:gd name="connsiteX7" fmla="*/ 537759 w 539256"/>
                      <a:gd name="connsiteY7" fmla="*/ 139294 h 397558"/>
                      <a:gd name="connsiteX8" fmla="*/ 432985 w 539256"/>
                      <a:gd name="connsiteY8" fmla="*/ 255508 h 397558"/>
                      <a:gd name="connsiteX9" fmla="*/ 368450 w 539256"/>
                      <a:gd name="connsiteY9" fmla="*/ 247279 h 397558"/>
                      <a:gd name="connsiteX10" fmla="*/ 368450 w 539256"/>
                      <a:gd name="connsiteY10" fmla="*/ 397558 h 397558"/>
                      <a:gd name="connsiteX11" fmla="*/ 158900 w 539256"/>
                      <a:gd name="connsiteY11" fmla="*/ 397558 h 397558"/>
                      <a:gd name="connsiteX12" fmla="*/ 158900 w 539256"/>
                      <a:gd name="connsiteY12" fmla="*/ 248797 h 397558"/>
                      <a:gd name="connsiteX13" fmla="*/ 106271 w 539256"/>
                      <a:gd name="connsiteY13" fmla="*/ 255508 h 397558"/>
                      <a:gd name="connsiteX14" fmla="*/ 1497 w 539256"/>
                      <a:gd name="connsiteY14" fmla="*/ 139294 h 397558"/>
                      <a:gd name="connsiteX15" fmla="*/ 1496 w 539256"/>
                      <a:gd name="connsiteY15" fmla="*/ 139294 h 397558"/>
                      <a:gd name="connsiteX16" fmla="*/ 73755 w 539256"/>
                      <a:gd name="connsiteY16" fmla="*/ 506 h 3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256" h="397558">
                        <a:moveTo>
                          <a:pt x="73755" y="506"/>
                        </a:moveTo>
                        <a:cubicBezTo>
                          <a:pt x="122642" y="-5727"/>
                          <a:pt x="169552" y="46303"/>
                          <a:pt x="178530" y="116720"/>
                        </a:cubicBezTo>
                        <a:lnTo>
                          <a:pt x="181548" y="140383"/>
                        </a:lnTo>
                        <a:lnTo>
                          <a:pt x="357709" y="140383"/>
                        </a:lnTo>
                        <a:lnTo>
                          <a:pt x="360726" y="116720"/>
                        </a:lnTo>
                        <a:cubicBezTo>
                          <a:pt x="369705" y="46303"/>
                          <a:pt x="416614" y="-5727"/>
                          <a:pt x="465501" y="506"/>
                        </a:cubicBezTo>
                        <a:cubicBezTo>
                          <a:pt x="514388" y="6740"/>
                          <a:pt x="546739" y="68877"/>
                          <a:pt x="537760" y="139294"/>
                        </a:cubicBezTo>
                        <a:lnTo>
                          <a:pt x="537759" y="139294"/>
                        </a:lnTo>
                        <a:cubicBezTo>
                          <a:pt x="528781" y="209711"/>
                          <a:pt x="481872" y="261741"/>
                          <a:pt x="432985" y="255508"/>
                        </a:cubicBezTo>
                        <a:lnTo>
                          <a:pt x="368450" y="247279"/>
                        </a:lnTo>
                        <a:lnTo>
                          <a:pt x="368450" y="397558"/>
                        </a:lnTo>
                        <a:lnTo>
                          <a:pt x="158900" y="397558"/>
                        </a:lnTo>
                        <a:lnTo>
                          <a:pt x="158900" y="248797"/>
                        </a:lnTo>
                        <a:lnTo>
                          <a:pt x="106271" y="255508"/>
                        </a:lnTo>
                        <a:cubicBezTo>
                          <a:pt x="57384" y="261741"/>
                          <a:pt x="10475" y="209711"/>
                          <a:pt x="1497" y="139294"/>
                        </a:cubicBezTo>
                        <a:lnTo>
                          <a:pt x="1496" y="139294"/>
                        </a:lnTo>
                        <a:cubicBezTo>
                          <a:pt x="-7483" y="68877"/>
                          <a:pt x="24868" y="6740"/>
                          <a:pt x="73755" y="506"/>
                        </a:cubicBez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8" name="Oval 357">
                    <a:extLst>
                      <a:ext uri="{FF2B5EF4-FFF2-40B4-BE49-F238E27FC236}">
                        <a16:creationId xmlns:a16="http://schemas.microsoft.com/office/drawing/2014/main" id="{C0744747-7031-6816-0B92-9FDD1BFF0F54}"/>
                      </a:ext>
                    </a:extLst>
                  </p:cNvPr>
                  <p:cNvSpPr/>
                  <p:nvPr/>
                </p:nvSpPr>
                <p:spPr>
                  <a:xfrm>
                    <a:off x="2305048" y="1731169"/>
                    <a:ext cx="185738" cy="209549"/>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1" name="Oval 300">
                  <a:extLst>
                    <a:ext uri="{FF2B5EF4-FFF2-40B4-BE49-F238E27FC236}">
                      <a16:creationId xmlns:a16="http://schemas.microsoft.com/office/drawing/2014/main" id="{13D0D1CE-2BAD-A7CF-6797-66A714F482D9}"/>
                    </a:ext>
                  </a:extLst>
                </p:cNvPr>
                <p:cNvSpPr/>
                <p:nvPr/>
              </p:nvSpPr>
              <p:spPr>
                <a:xfrm>
                  <a:off x="2225234" y="3035140"/>
                  <a:ext cx="371475" cy="3938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Freeform: Shape 301">
                  <a:extLst>
                    <a:ext uri="{FF2B5EF4-FFF2-40B4-BE49-F238E27FC236}">
                      <a16:creationId xmlns:a16="http://schemas.microsoft.com/office/drawing/2014/main" id="{7BDDC852-BD97-F9CA-53CD-BC3853704335}"/>
                    </a:ext>
                  </a:extLst>
                </p:cNvPr>
                <p:cNvSpPr/>
                <p:nvPr/>
              </p:nvSpPr>
              <p:spPr>
                <a:xfrm>
                  <a:off x="2962275" y="4190999"/>
                  <a:ext cx="1086926" cy="2495550"/>
                </a:xfrm>
                <a:custGeom>
                  <a:avLst/>
                  <a:gdLst>
                    <a:gd name="connsiteX0" fmla="*/ 0 w 1086926"/>
                    <a:gd name="connsiteY0" fmla="*/ 0 h 2495550"/>
                    <a:gd name="connsiteX1" fmla="*/ 814590 w 1086926"/>
                    <a:gd name="connsiteY1" fmla="*/ 0 h 2495550"/>
                    <a:gd name="connsiteX2" fmla="*/ 814590 w 1086926"/>
                    <a:gd name="connsiteY2" fmla="*/ 1022847 h 2495550"/>
                    <a:gd name="connsiteX3" fmla="*/ 1086926 w 1086926"/>
                    <a:gd name="connsiteY3" fmla="*/ 1022847 h 2495550"/>
                    <a:gd name="connsiteX4" fmla="*/ 1086926 w 1086926"/>
                    <a:gd name="connsiteY4" fmla="*/ 2495550 h 2495550"/>
                    <a:gd name="connsiteX5" fmla="*/ 814590 w 1086926"/>
                    <a:gd name="connsiteY5" fmla="*/ 2495550 h 2495550"/>
                    <a:gd name="connsiteX6" fmla="*/ 0 w 1086926"/>
                    <a:gd name="connsiteY6" fmla="*/ 249555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26" h="2495550">
                      <a:moveTo>
                        <a:pt x="0" y="0"/>
                      </a:moveTo>
                      <a:lnTo>
                        <a:pt x="814590" y="0"/>
                      </a:lnTo>
                      <a:lnTo>
                        <a:pt x="814590" y="1022847"/>
                      </a:lnTo>
                      <a:lnTo>
                        <a:pt x="1086926" y="1022847"/>
                      </a:lnTo>
                      <a:lnTo>
                        <a:pt x="1086926" y="2495550"/>
                      </a:lnTo>
                      <a:lnTo>
                        <a:pt x="814590" y="2495550"/>
                      </a:lnTo>
                      <a:lnTo>
                        <a:pt x="0" y="2495550"/>
                      </a:ln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3" name="Freeform: Shape 302">
                  <a:extLst>
                    <a:ext uri="{FF2B5EF4-FFF2-40B4-BE49-F238E27FC236}">
                      <a16:creationId xmlns:a16="http://schemas.microsoft.com/office/drawing/2014/main" id="{ED49F761-AD83-DCAA-2F81-10A8531C291B}"/>
                    </a:ext>
                  </a:extLst>
                </p:cNvPr>
                <p:cNvSpPr/>
                <p:nvPr/>
              </p:nvSpPr>
              <p:spPr>
                <a:xfrm>
                  <a:off x="787293" y="4190999"/>
                  <a:ext cx="1063479" cy="2495550"/>
                </a:xfrm>
                <a:custGeom>
                  <a:avLst/>
                  <a:gdLst>
                    <a:gd name="connsiteX0" fmla="*/ 248889 w 1063479"/>
                    <a:gd name="connsiteY0" fmla="*/ 0 h 2495550"/>
                    <a:gd name="connsiteX1" fmla="*/ 1063479 w 1063479"/>
                    <a:gd name="connsiteY1" fmla="*/ 0 h 2495550"/>
                    <a:gd name="connsiteX2" fmla="*/ 1063479 w 1063479"/>
                    <a:gd name="connsiteY2" fmla="*/ 2495550 h 2495550"/>
                    <a:gd name="connsiteX3" fmla="*/ 272336 w 1063479"/>
                    <a:gd name="connsiteY3" fmla="*/ 2495550 h 2495550"/>
                    <a:gd name="connsiteX4" fmla="*/ 248889 w 1063479"/>
                    <a:gd name="connsiteY4" fmla="*/ 2495550 h 2495550"/>
                    <a:gd name="connsiteX5" fmla="*/ 0 w 1063479"/>
                    <a:gd name="connsiteY5" fmla="*/ 2495550 h 2495550"/>
                    <a:gd name="connsiteX6" fmla="*/ 0 w 1063479"/>
                    <a:gd name="connsiteY6" fmla="*/ 1022847 h 2495550"/>
                    <a:gd name="connsiteX7" fmla="*/ 248889 w 1063479"/>
                    <a:gd name="connsiteY7" fmla="*/ 1022847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479" h="2495550">
                      <a:moveTo>
                        <a:pt x="248889" y="0"/>
                      </a:moveTo>
                      <a:lnTo>
                        <a:pt x="1063479" y="0"/>
                      </a:lnTo>
                      <a:lnTo>
                        <a:pt x="1063479" y="2495550"/>
                      </a:lnTo>
                      <a:lnTo>
                        <a:pt x="272336" y="2495550"/>
                      </a:lnTo>
                      <a:lnTo>
                        <a:pt x="248889" y="2495550"/>
                      </a:lnTo>
                      <a:lnTo>
                        <a:pt x="0" y="2495550"/>
                      </a:lnTo>
                      <a:lnTo>
                        <a:pt x="0" y="1022847"/>
                      </a:lnTo>
                      <a:lnTo>
                        <a:pt x="248889" y="1022847"/>
                      </a:ln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4" name="Freeform: Shape 303">
                  <a:extLst>
                    <a:ext uri="{FF2B5EF4-FFF2-40B4-BE49-F238E27FC236}">
                      <a16:creationId xmlns:a16="http://schemas.microsoft.com/office/drawing/2014/main" id="{7F3783DA-820D-2130-7554-D03F53619EC7}"/>
                    </a:ext>
                  </a:extLst>
                </p:cNvPr>
                <p:cNvSpPr/>
                <p:nvPr/>
              </p:nvSpPr>
              <p:spPr>
                <a:xfrm>
                  <a:off x="3122540" y="3814762"/>
                  <a:ext cx="447139" cy="376236"/>
                </a:xfrm>
                <a:custGeom>
                  <a:avLst/>
                  <a:gdLst>
                    <a:gd name="connsiteX0" fmla="*/ 166688 w 333376"/>
                    <a:gd name="connsiteY0" fmla="*/ 0 h 376236"/>
                    <a:gd name="connsiteX1" fmla="*/ 333376 w 333376"/>
                    <a:gd name="connsiteY1" fmla="*/ 161925 h 376236"/>
                    <a:gd name="connsiteX2" fmla="*/ 332386 w 333376"/>
                    <a:gd name="connsiteY2" fmla="*/ 166688 h 376236"/>
                    <a:gd name="connsiteX3" fmla="*/ 333375 w 333376"/>
                    <a:gd name="connsiteY3" fmla="*/ 166688 h 376236"/>
                    <a:gd name="connsiteX4" fmla="*/ 333375 w 333376"/>
                    <a:gd name="connsiteY4" fmla="*/ 376236 h 376236"/>
                    <a:gd name="connsiteX5" fmla="*/ 0 w 333376"/>
                    <a:gd name="connsiteY5" fmla="*/ 376236 h 376236"/>
                    <a:gd name="connsiteX6" fmla="*/ 0 w 333376"/>
                    <a:gd name="connsiteY6" fmla="*/ 166688 h 376236"/>
                    <a:gd name="connsiteX7" fmla="*/ 990 w 333376"/>
                    <a:gd name="connsiteY7" fmla="*/ 166688 h 376236"/>
                    <a:gd name="connsiteX8" fmla="*/ 0 w 333376"/>
                    <a:gd name="connsiteY8" fmla="*/ 161925 h 376236"/>
                    <a:gd name="connsiteX9" fmla="*/ 166688 w 333376"/>
                    <a:gd name="connsiteY9" fmla="*/ 0 h 3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6" h="376236">
                      <a:moveTo>
                        <a:pt x="166688" y="0"/>
                      </a:moveTo>
                      <a:cubicBezTo>
                        <a:pt x="258747" y="0"/>
                        <a:pt x="333376" y="72496"/>
                        <a:pt x="333376" y="161925"/>
                      </a:cubicBezTo>
                      <a:lnTo>
                        <a:pt x="332386" y="166688"/>
                      </a:lnTo>
                      <a:lnTo>
                        <a:pt x="333375" y="166688"/>
                      </a:lnTo>
                      <a:lnTo>
                        <a:pt x="333375" y="376236"/>
                      </a:lnTo>
                      <a:lnTo>
                        <a:pt x="0" y="376236"/>
                      </a:lnTo>
                      <a:lnTo>
                        <a:pt x="0" y="166688"/>
                      </a:lnTo>
                      <a:lnTo>
                        <a:pt x="990" y="166688"/>
                      </a:lnTo>
                      <a:lnTo>
                        <a:pt x="0" y="161925"/>
                      </a:lnTo>
                      <a:cubicBezTo>
                        <a:pt x="0" y="72496"/>
                        <a:pt x="74629" y="0"/>
                        <a:pt x="166688" y="0"/>
                      </a:cubicBez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5" name="Freeform: Shape 304">
                  <a:extLst>
                    <a:ext uri="{FF2B5EF4-FFF2-40B4-BE49-F238E27FC236}">
                      <a16:creationId xmlns:a16="http://schemas.microsoft.com/office/drawing/2014/main" id="{95F4D21A-12BE-46AC-BA13-4CBD4080F353}"/>
                    </a:ext>
                  </a:extLst>
                </p:cNvPr>
                <p:cNvSpPr/>
                <p:nvPr/>
              </p:nvSpPr>
              <p:spPr>
                <a:xfrm>
                  <a:off x="1200349" y="3814762"/>
                  <a:ext cx="447139" cy="376236"/>
                </a:xfrm>
                <a:custGeom>
                  <a:avLst/>
                  <a:gdLst>
                    <a:gd name="connsiteX0" fmla="*/ 166688 w 333376"/>
                    <a:gd name="connsiteY0" fmla="*/ 0 h 376236"/>
                    <a:gd name="connsiteX1" fmla="*/ 333376 w 333376"/>
                    <a:gd name="connsiteY1" fmla="*/ 161925 h 376236"/>
                    <a:gd name="connsiteX2" fmla="*/ 332386 w 333376"/>
                    <a:gd name="connsiteY2" fmla="*/ 166688 h 376236"/>
                    <a:gd name="connsiteX3" fmla="*/ 333375 w 333376"/>
                    <a:gd name="connsiteY3" fmla="*/ 166688 h 376236"/>
                    <a:gd name="connsiteX4" fmla="*/ 333375 w 333376"/>
                    <a:gd name="connsiteY4" fmla="*/ 376236 h 376236"/>
                    <a:gd name="connsiteX5" fmla="*/ 0 w 333376"/>
                    <a:gd name="connsiteY5" fmla="*/ 376236 h 376236"/>
                    <a:gd name="connsiteX6" fmla="*/ 0 w 333376"/>
                    <a:gd name="connsiteY6" fmla="*/ 166688 h 376236"/>
                    <a:gd name="connsiteX7" fmla="*/ 990 w 333376"/>
                    <a:gd name="connsiteY7" fmla="*/ 166688 h 376236"/>
                    <a:gd name="connsiteX8" fmla="*/ 0 w 333376"/>
                    <a:gd name="connsiteY8" fmla="*/ 161925 h 376236"/>
                    <a:gd name="connsiteX9" fmla="*/ 166688 w 333376"/>
                    <a:gd name="connsiteY9" fmla="*/ 0 h 3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6" h="376236">
                      <a:moveTo>
                        <a:pt x="166688" y="0"/>
                      </a:moveTo>
                      <a:cubicBezTo>
                        <a:pt x="258747" y="0"/>
                        <a:pt x="333376" y="72496"/>
                        <a:pt x="333376" y="161925"/>
                      </a:cubicBezTo>
                      <a:lnTo>
                        <a:pt x="332386" y="166688"/>
                      </a:lnTo>
                      <a:lnTo>
                        <a:pt x="333375" y="166688"/>
                      </a:lnTo>
                      <a:lnTo>
                        <a:pt x="333375" y="376236"/>
                      </a:lnTo>
                      <a:lnTo>
                        <a:pt x="0" y="376236"/>
                      </a:lnTo>
                      <a:lnTo>
                        <a:pt x="0" y="166688"/>
                      </a:lnTo>
                      <a:lnTo>
                        <a:pt x="990" y="166688"/>
                      </a:lnTo>
                      <a:lnTo>
                        <a:pt x="0" y="161925"/>
                      </a:lnTo>
                      <a:cubicBezTo>
                        <a:pt x="0" y="72496"/>
                        <a:pt x="74629" y="0"/>
                        <a:pt x="166688" y="0"/>
                      </a:cubicBez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6" name="Freeform: Shape 305">
                  <a:extLst>
                    <a:ext uri="{FF2B5EF4-FFF2-40B4-BE49-F238E27FC236}">
                      <a16:creationId xmlns:a16="http://schemas.microsoft.com/office/drawing/2014/main" id="{0DFC799C-CC2A-A225-621B-83A962A018F0}"/>
                    </a:ext>
                  </a:extLst>
                </p:cNvPr>
                <p:cNvSpPr/>
                <p:nvPr/>
              </p:nvSpPr>
              <p:spPr>
                <a:xfrm rot="10800000">
                  <a:off x="2147888" y="4429125"/>
                  <a:ext cx="523875" cy="247651"/>
                </a:xfrm>
                <a:custGeom>
                  <a:avLst/>
                  <a:gdLst>
                    <a:gd name="connsiteX0" fmla="*/ 3863 w 733426"/>
                    <a:gd name="connsiteY0" fmla="*/ 0 h 352425"/>
                    <a:gd name="connsiteX1" fmla="*/ 729564 w 733426"/>
                    <a:gd name="connsiteY1" fmla="*/ 0 h 352425"/>
                    <a:gd name="connsiteX2" fmla="*/ 733426 w 733426"/>
                    <a:gd name="connsiteY2" fmla="*/ 33337 h 352425"/>
                    <a:gd name="connsiteX3" fmla="*/ 366713 w 733426"/>
                    <a:gd name="connsiteY3" fmla="*/ 352425 h 352425"/>
                    <a:gd name="connsiteX4" fmla="*/ 0 w 733426"/>
                    <a:gd name="connsiteY4" fmla="*/ 33337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6" h="352425">
                      <a:moveTo>
                        <a:pt x="3863" y="0"/>
                      </a:moveTo>
                      <a:lnTo>
                        <a:pt x="729564" y="0"/>
                      </a:lnTo>
                      <a:lnTo>
                        <a:pt x="733426" y="33337"/>
                      </a:lnTo>
                      <a:cubicBezTo>
                        <a:pt x="733426" y="209564"/>
                        <a:pt x="569243" y="352425"/>
                        <a:pt x="366713" y="352425"/>
                      </a:cubicBezTo>
                      <a:cubicBezTo>
                        <a:pt x="164183" y="352425"/>
                        <a:pt x="0" y="209564"/>
                        <a:pt x="0" y="33337"/>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7" name="Freeform: Shape 306">
                  <a:extLst>
                    <a:ext uri="{FF2B5EF4-FFF2-40B4-BE49-F238E27FC236}">
                      <a16:creationId xmlns:a16="http://schemas.microsoft.com/office/drawing/2014/main" id="{93BCDE13-970B-F452-5A5B-E33DE193D42B}"/>
                    </a:ext>
                  </a:extLst>
                </p:cNvPr>
                <p:cNvSpPr/>
                <p:nvPr/>
              </p:nvSpPr>
              <p:spPr>
                <a:xfrm rot="10800000">
                  <a:off x="2147636" y="6057000"/>
                  <a:ext cx="523875" cy="247651"/>
                </a:xfrm>
                <a:custGeom>
                  <a:avLst/>
                  <a:gdLst>
                    <a:gd name="connsiteX0" fmla="*/ 3863 w 733426"/>
                    <a:gd name="connsiteY0" fmla="*/ 0 h 352425"/>
                    <a:gd name="connsiteX1" fmla="*/ 729564 w 733426"/>
                    <a:gd name="connsiteY1" fmla="*/ 0 h 352425"/>
                    <a:gd name="connsiteX2" fmla="*/ 733426 w 733426"/>
                    <a:gd name="connsiteY2" fmla="*/ 33337 h 352425"/>
                    <a:gd name="connsiteX3" fmla="*/ 366713 w 733426"/>
                    <a:gd name="connsiteY3" fmla="*/ 352425 h 352425"/>
                    <a:gd name="connsiteX4" fmla="*/ 0 w 733426"/>
                    <a:gd name="connsiteY4" fmla="*/ 33337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6" h="352425">
                      <a:moveTo>
                        <a:pt x="3863" y="0"/>
                      </a:moveTo>
                      <a:lnTo>
                        <a:pt x="729564" y="0"/>
                      </a:lnTo>
                      <a:lnTo>
                        <a:pt x="733426" y="33337"/>
                      </a:lnTo>
                      <a:cubicBezTo>
                        <a:pt x="733426" y="209564"/>
                        <a:pt x="569243" y="352425"/>
                        <a:pt x="366713" y="352425"/>
                      </a:cubicBezTo>
                      <a:cubicBezTo>
                        <a:pt x="164183" y="352425"/>
                        <a:pt x="0" y="209564"/>
                        <a:pt x="0" y="33337"/>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308" name="Group 307">
                  <a:extLst>
                    <a:ext uri="{FF2B5EF4-FFF2-40B4-BE49-F238E27FC236}">
                      <a16:creationId xmlns:a16="http://schemas.microsoft.com/office/drawing/2014/main" id="{FE56D657-68E5-2801-A2B4-9A441E195F6C}"/>
                    </a:ext>
                  </a:extLst>
                </p:cNvPr>
                <p:cNvGrpSpPr/>
                <p:nvPr/>
              </p:nvGrpSpPr>
              <p:grpSpPr>
                <a:xfrm>
                  <a:off x="2202657" y="4806791"/>
                  <a:ext cx="414336" cy="195952"/>
                  <a:chOff x="2178226" y="4736194"/>
                  <a:chExt cx="414336" cy="195952"/>
                </a:xfrm>
              </p:grpSpPr>
              <p:sp>
                <p:nvSpPr>
                  <p:cNvPr id="354" name="Rectangle 353">
                    <a:extLst>
                      <a:ext uri="{FF2B5EF4-FFF2-40B4-BE49-F238E27FC236}">
                        <a16:creationId xmlns:a16="http://schemas.microsoft.com/office/drawing/2014/main" id="{31975B99-E975-599D-1493-04570D7B22A9}"/>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Rectangle 354">
                    <a:extLst>
                      <a:ext uri="{FF2B5EF4-FFF2-40B4-BE49-F238E27FC236}">
                        <a16:creationId xmlns:a16="http://schemas.microsoft.com/office/drawing/2014/main" id="{A9DC8F4A-3C23-A424-F4C3-EBD5FA933F7C}"/>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Rectangle 355">
                    <a:extLst>
                      <a:ext uri="{FF2B5EF4-FFF2-40B4-BE49-F238E27FC236}">
                        <a16:creationId xmlns:a16="http://schemas.microsoft.com/office/drawing/2014/main" id="{E1349766-C263-B618-4F02-12990E11E027}"/>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9" name="Group 308">
                  <a:extLst>
                    <a:ext uri="{FF2B5EF4-FFF2-40B4-BE49-F238E27FC236}">
                      <a16:creationId xmlns:a16="http://schemas.microsoft.com/office/drawing/2014/main" id="{0039DEA9-ED75-0BDF-2D36-B2401E95464A}"/>
                    </a:ext>
                  </a:extLst>
                </p:cNvPr>
                <p:cNvGrpSpPr/>
                <p:nvPr/>
              </p:nvGrpSpPr>
              <p:grpSpPr>
                <a:xfrm>
                  <a:off x="2202657" y="5177853"/>
                  <a:ext cx="414336" cy="195952"/>
                  <a:chOff x="2178226" y="4736194"/>
                  <a:chExt cx="414336" cy="195952"/>
                </a:xfrm>
              </p:grpSpPr>
              <p:sp>
                <p:nvSpPr>
                  <p:cNvPr id="351" name="Rectangle 350">
                    <a:extLst>
                      <a:ext uri="{FF2B5EF4-FFF2-40B4-BE49-F238E27FC236}">
                        <a16:creationId xmlns:a16="http://schemas.microsoft.com/office/drawing/2014/main" id="{228E05A3-BD43-B32D-D65D-06EEEE8A2A32}"/>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a:extLst>
                      <a:ext uri="{FF2B5EF4-FFF2-40B4-BE49-F238E27FC236}">
                        <a16:creationId xmlns:a16="http://schemas.microsoft.com/office/drawing/2014/main" id="{8D39A4A4-89C6-C844-6ECB-E2153A36C5FD}"/>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Rectangle 352">
                    <a:extLst>
                      <a:ext uri="{FF2B5EF4-FFF2-40B4-BE49-F238E27FC236}">
                        <a16:creationId xmlns:a16="http://schemas.microsoft.com/office/drawing/2014/main" id="{1C1F980A-B587-C828-1DBC-37BDC4E713CD}"/>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0" name="Group 309">
                  <a:extLst>
                    <a:ext uri="{FF2B5EF4-FFF2-40B4-BE49-F238E27FC236}">
                      <a16:creationId xmlns:a16="http://schemas.microsoft.com/office/drawing/2014/main" id="{26B61991-4BD7-DCC2-0EE0-30DEDBA1E7F3}"/>
                    </a:ext>
                  </a:extLst>
                </p:cNvPr>
                <p:cNvGrpSpPr/>
                <p:nvPr/>
              </p:nvGrpSpPr>
              <p:grpSpPr>
                <a:xfrm>
                  <a:off x="2202657" y="5591858"/>
                  <a:ext cx="414336" cy="195952"/>
                  <a:chOff x="2178226" y="4736194"/>
                  <a:chExt cx="414336" cy="195952"/>
                </a:xfrm>
              </p:grpSpPr>
              <p:sp>
                <p:nvSpPr>
                  <p:cNvPr id="348" name="Rectangle 347">
                    <a:extLst>
                      <a:ext uri="{FF2B5EF4-FFF2-40B4-BE49-F238E27FC236}">
                        <a16:creationId xmlns:a16="http://schemas.microsoft.com/office/drawing/2014/main" id="{5F0F5F57-EA83-1C90-79BC-194BEBDB698E}"/>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7656DA94-5BD1-90B1-176E-9A7819355CFE}"/>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Rectangle 349">
                    <a:extLst>
                      <a:ext uri="{FF2B5EF4-FFF2-40B4-BE49-F238E27FC236}">
                        <a16:creationId xmlns:a16="http://schemas.microsoft.com/office/drawing/2014/main" id="{A03440EC-FAB1-C231-1C1A-0F7907F6A334}"/>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1" name="Group 310">
                  <a:extLst>
                    <a:ext uri="{FF2B5EF4-FFF2-40B4-BE49-F238E27FC236}">
                      <a16:creationId xmlns:a16="http://schemas.microsoft.com/office/drawing/2014/main" id="{7E784210-43DB-D4AA-C670-E078049FEFAE}"/>
                    </a:ext>
                  </a:extLst>
                </p:cNvPr>
                <p:cNvGrpSpPr/>
                <p:nvPr/>
              </p:nvGrpSpPr>
              <p:grpSpPr>
                <a:xfrm>
                  <a:off x="3154517" y="4801573"/>
                  <a:ext cx="414336" cy="1443084"/>
                  <a:chOff x="3154517" y="4801573"/>
                  <a:chExt cx="414336" cy="1443084"/>
                </a:xfrm>
              </p:grpSpPr>
              <p:grpSp>
                <p:nvGrpSpPr>
                  <p:cNvPr id="331" name="Group 330">
                    <a:extLst>
                      <a:ext uri="{FF2B5EF4-FFF2-40B4-BE49-F238E27FC236}">
                        <a16:creationId xmlns:a16="http://schemas.microsoft.com/office/drawing/2014/main" id="{457EC585-9C33-89E2-15DE-96BF1ABC0544}"/>
                      </a:ext>
                    </a:extLst>
                  </p:cNvPr>
                  <p:cNvGrpSpPr/>
                  <p:nvPr/>
                </p:nvGrpSpPr>
                <p:grpSpPr>
                  <a:xfrm>
                    <a:off x="3154517" y="6048705"/>
                    <a:ext cx="414336" cy="195952"/>
                    <a:chOff x="2178226" y="4736194"/>
                    <a:chExt cx="414336" cy="195952"/>
                  </a:xfrm>
                </p:grpSpPr>
                <p:sp>
                  <p:nvSpPr>
                    <p:cNvPr id="345" name="Rectangle 344">
                      <a:extLst>
                        <a:ext uri="{FF2B5EF4-FFF2-40B4-BE49-F238E27FC236}">
                          <a16:creationId xmlns:a16="http://schemas.microsoft.com/office/drawing/2014/main" id="{06BB152B-6BB2-2155-4797-368D4689C61B}"/>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a:extLst>
                        <a:ext uri="{FF2B5EF4-FFF2-40B4-BE49-F238E27FC236}">
                          <a16:creationId xmlns:a16="http://schemas.microsoft.com/office/drawing/2014/main" id="{4AAE4F06-3E73-BA4C-B9FC-DA463734B683}"/>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a:extLst>
                        <a:ext uri="{FF2B5EF4-FFF2-40B4-BE49-F238E27FC236}">
                          <a16:creationId xmlns:a16="http://schemas.microsoft.com/office/drawing/2014/main" id="{CED4557F-F7AB-0435-1657-BD43333ACFD3}"/>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2" name="Group 331">
                    <a:extLst>
                      <a:ext uri="{FF2B5EF4-FFF2-40B4-BE49-F238E27FC236}">
                        <a16:creationId xmlns:a16="http://schemas.microsoft.com/office/drawing/2014/main" id="{D7813D85-F662-FBF1-DBE0-44BB0AAA309C}"/>
                      </a:ext>
                    </a:extLst>
                  </p:cNvPr>
                  <p:cNvGrpSpPr/>
                  <p:nvPr/>
                </p:nvGrpSpPr>
                <p:grpSpPr>
                  <a:xfrm>
                    <a:off x="3154517" y="4801573"/>
                    <a:ext cx="414336" cy="981019"/>
                    <a:chOff x="2355057" y="4959191"/>
                    <a:chExt cx="414336" cy="981019"/>
                  </a:xfrm>
                </p:grpSpPr>
                <p:grpSp>
                  <p:nvGrpSpPr>
                    <p:cNvPr id="333" name="Group 332">
                      <a:extLst>
                        <a:ext uri="{FF2B5EF4-FFF2-40B4-BE49-F238E27FC236}">
                          <a16:creationId xmlns:a16="http://schemas.microsoft.com/office/drawing/2014/main" id="{D8DD88AD-7475-EA9E-C636-343ECA60624C}"/>
                        </a:ext>
                      </a:extLst>
                    </p:cNvPr>
                    <p:cNvGrpSpPr/>
                    <p:nvPr/>
                  </p:nvGrpSpPr>
                  <p:grpSpPr>
                    <a:xfrm>
                      <a:off x="2355057" y="4959191"/>
                      <a:ext cx="414336" cy="195952"/>
                      <a:chOff x="2178226" y="4736194"/>
                      <a:chExt cx="414336" cy="195952"/>
                    </a:xfrm>
                  </p:grpSpPr>
                  <p:sp>
                    <p:nvSpPr>
                      <p:cNvPr id="342" name="Rectangle 341">
                        <a:extLst>
                          <a:ext uri="{FF2B5EF4-FFF2-40B4-BE49-F238E27FC236}">
                            <a16:creationId xmlns:a16="http://schemas.microsoft.com/office/drawing/2014/main" id="{120D5CD7-3672-DCFE-FBF9-E4201CDD2A7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Rectangle 342">
                        <a:extLst>
                          <a:ext uri="{FF2B5EF4-FFF2-40B4-BE49-F238E27FC236}">
                            <a16:creationId xmlns:a16="http://schemas.microsoft.com/office/drawing/2014/main" id="{FEE0FFF3-8604-9A0C-4E96-294F211BB88D}"/>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Rectangle 343">
                        <a:extLst>
                          <a:ext uri="{FF2B5EF4-FFF2-40B4-BE49-F238E27FC236}">
                            <a16:creationId xmlns:a16="http://schemas.microsoft.com/office/drawing/2014/main" id="{1C43B6EB-2EA5-90A4-AFC3-1821987DA8D7}"/>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4" name="Group 333">
                      <a:extLst>
                        <a:ext uri="{FF2B5EF4-FFF2-40B4-BE49-F238E27FC236}">
                          <a16:creationId xmlns:a16="http://schemas.microsoft.com/office/drawing/2014/main" id="{DA43BBD7-0461-DA73-8D56-5BE82DCC8695}"/>
                        </a:ext>
                      </a:extLst>
                    </p:cNvPr>
                    <p:cNvGrpSpPr/>
                    <p:nvPr/>
                  </p:nvGrpSpPr>
                  <p:grpSpPr>
                    <a:xfrm>
                      <a:off x="2355057" y="5330253"/>
                      <a:ext cx="414336" cy="195952"/>
                      <a:chOff x="2178226" y="4736194"/>
                      <a:chExt cx="414336" cy="195952"/>
                    </a:xfrm>
                  </p:grpSpPr>
                  <p:sp>
                    <p:nvSpPr>
                      <p:cNvPr id="339" name="Rectangle 338">
                        <a:extLst>
                          <a:ext uri="{FF2B5EF4-FFF2-40B4-BE49-F238E27FC236}">
                            <a16:creationId xmlns:a16="http://schemas.microsoft.com/office/drawing/2014/main" id="{774EEA62-316A-7653-000E-2A9C8B96A1FB}"/>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ectangle 339">
                        <a:extLst>
                          <a:ext uri="{FF2B5EF4-FFF2-40B4-BE49-F238E27FC236}">
                            <a16:creationId xmlns:a16="http://schemas.microsoft.com/office/drawing/2014/main" id="{57EC61CF-64B1-EE14-8F60-3C13799847EA}"/>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Rectangle 340">
                        <a:extLst>
                          <a:ext uri="{FF2B5EF4-FFF2-40B4-BE49-F238E27FC236}">
                            <a16:creationId xmlns:a16="http://schemas.microsoft.com/office/drawing/2014/main" id="{379DEE9B-AD4D-4D1D-FD34-47C9E3EC829B}"/>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5" name="Group 334">
                      <a:extLst>
                        <a:ext uri="{FF2B5EF4-FFF2-40B4-BE49-F238E27FC236}">
                          <a16:creationId xmlns:a16="http://schemas.microsoft.com/office/drawing/2014/main" id="{B912050E-5DEB-A953-06E1-D30DF9B6C9C7}"/>
                        </a:ext>
                      </a:extLst>
                    </p:cNvPr>
                    <p:cNvGrpSpPr/>
                    <p:nvPr/>
                  </p:nvGrpSpPr>
                  <p:grpSpPr>
                    <a:xfrm>
                      <a:off x="2355057" y="5744258"/>
                      <a:ext cx="414336" cy="195952"/>
                      <a:chOff x="2178226" y="4736194"/>
                      <a:chExt cx="414336" cy="195952"/>
                    </a:xfrm>
                  </p:grpSpPr>
                  <p:sp>
                    <p:nvSpPr>
                      <p:cNvPr id="336" name="Rectangle 335">
                        <a:extLst>
                          <a:ext uri="{FF2B5EF4-FFF2-40B4-BE49-F238E27FC236}">
                            <a16:creationId xmlns:a16="http://schemas.microsoft.com/office/drawing/2014/main" id="{5610FE55-6FB9-F9D2-3082-9FEBB4324CC6}"/>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a:extLst>
                          <a:ext uri="{FF2B5EF4-FFF2-40B4-BE49-F238E27FC236}">
                            <a16:creationId xmlns:a16="http://schemas.microsoft.com/office/drawing/2014/main" id="{68CA680D-ECB2-1506-1317-5F1F40DDD00D}"/>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Rectangle 337">
                        <a:extLst>
                          <a:ext uri="{FF2B5EF4-FFF2-40B4-BE49-F238E27FC236}">
                            <a16:creationId xmlns:a16="http://schemas.microsoft.com/office/drawing/2014/main" id="{910E0AAB-D6E2-D7BC-B2FD-F4E9758D537C}"/>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12" name="Group 311">
                  <a:extLst>
                    <a:ext uri="{FF2B5EF4-FFF2-40B4-BE49-F238E27FC236}">
                      <a16:creationId xmlns:a16="http://schemas.microsoft.com/office/drawing/2014/main" id="{AB6CB498-1552-76F5-51CF-8200DFA855DE}"/>
                    </a:ext>
                  </a:extLst>
                </p:cNvPr>
                <p:cNvGrpSpPr/>
                <p:nvPr/>
              </p:nvGrpSpPr>
              <p:grpSpPr>
                <a:xfrm>
                  <a:off x="1210560" y="4801573"/>
                  <a:ext cx="414336" cy="1443084"/>
                  <a:chOff x="3154517" y="4801573"/>
                  <a:chExt cx="414336" cy="1443084"/>
                </a:xfrm>
              </p:grpSpPr>
              <p:grpSp>
                <p:nvGrpSpPr>
                  <p:cNvPr id="314" name="Group 313">
                    <a:extLst>
                      <a:ext uri="{FF2B5EF4-FFF2-40B4-BE49-F238E27FC236}">
                        <a16:creationId xmlns:a16="http://schemas.microsoft.com/office/drawing/2014/main" id="{9BF0B122-CC37-18A7-4E9A-1A73D8437AF5}"/>
                      </a:ext>
                    </a:extLst>
                  </p:cNvPr>
                  <p:cNvGrpSpPr/>
                  <p:nvPr/>
                </p:nvGrpSpPr>
                <p:grpSpPr>
                  <a:xfrm>
                    <a:off x="3154517" y="6048705"/>
                    <a:ext cx="414336" cy="195952"/>
                    <a:chOff x="2178226" y="4736194"/>
                    <a:chExt cx="414336" cy="195952"/>
                  </a:xfrm>
                </p:grpSpPr>
                <p:sp>
                  <p:nvSpPr>
                    <p:cNvPr id="328" name="Rectangle 327">
                      <a:extLst>
                        <a:ext uri="{FF2B5EF4-FFF2-40B4-BE49-F238E27FC236}">
                          <a16:creationId xmlns:a16="http://schemas.microsoft.com/office/drawing/2014/main" id="{72CA2B04-A019-2689-99A3-DBC59A2114D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328">
                      <a:extLst>
                        <a:ext uri="{FF2B5EF4-FFF2-40B4-BE49-F238E27FC236}">
                          <a16:creationId xmlns:a16="http://schemas.microsoft.com/office/drawing/2014/main" id="{0D8F5BE9-A1F1-04B3-F9A5-9031FC46E089}"/>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329">
                      <a:extLst>
                        <a:ext uri="{FF2B5EF4-FFF2-40B4-BE49-F238E27FC236}">
                          <a16:creationId xmlns:a16="http://schemas.microsoft.com/office/drawing/2014/main" id="{28694272-FF30-C337-3C7B-5B1051846368}"/>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5" name="Group 314">
                    <a:extLst>
                      <a:ext uri="{FF2B5EF4-FFF2-40B4-BE49-F238E27FC236}">
                        <a16:creationId xmlns:a16="http://schemas.microsoft.com/office/drawing/2014/main" id="{1FEC36E4-EB39-7BA4-F7DC-DF446917169C}"/>
                      </a:ext>
                    </a:extLst>
                  </p:cNvPr>
                  <p:cNvGrpSpPr/>
                  <p:nvPr/>
                </p:nvGrpSpPr>
                <p:grpSpPr>
                  <a:xfrm>
                    <a:off x="3154517" y="4801573"/>
                    <a:ext cx="414336" cy="981019"/>
                    <a:chOff x="2355057" y="4959191"/>
                    <a:chExt cx="414336" cy="981019"/>
                  </a:xfrm>
                </p:grpSpPr>
                <p:grpSp>
                  <p:nvGrpSpPr>
                    <p:cNvPr id="316" name="Group 315">
                      <a:extLst>
                        <a:ext uri="{FF2B5EF4-FFF2-40B4-BE49-F238E27FC236}">
                          <a16:creationId xmlns:a16="http://schemas.microsoft.com/office/drawing/2014/main" id="{434BB8BA-F514-1084-0C65-63D8F2081E7D}"/>
                        </a:ext>
                      </a:extLst>
                    </p:cNvPr>
                    <p:cNvGrpSpPr/>
                    <p:nvPr/>
                  </p:nvGrpSpPr>
                  <p:grpSpPr>
                    <a:xfrm>
                      <a:off x="2355057" y="4959191"/>
                      <a:ext cx="414336" cy="195952"/>
                      <a:chOff x="2178226" y="4736194"/>
                      <a:chExt cx="414336" cy="195952"/>
                    </a:xfrm>
                  </p:grpSpPr>
                  <p:sp>
                    <p:nvSpPr>
                      <p:cNvPr id="325" name="Rectangle 324">
                        <a:extLst>
                          <a:ext uri="{FF2B5EF4-FFF2-40B4-BE49-F238E27FC236}">
                            <a16:creationId xmlns:a16="http://schemas.microsoft.com/office/drawing/2014/main" id="{13A55FDC-EA03-2DE5-D374-079C84E2547F}"/>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a:extLst>
                          <a:ext uri="{FF2B5EF4-FFF2-40B4-BE49-F238E27FC236}">
                            <a16:creationId xmlns:a16="http://schemas.microsoft.com/office/drawing/2014/main" id="{713B26F2-7E94-7DE7-9EFB-9D187D0C7DE2}"/>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06181061-2241-58B4-0F8B-536FFEE3D426}"/>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7" name="Group 316">
                      <a:extLst>
                        <a:ext uri="{FF2B5EF4-FFF2-40B4-BE49-F238E27FC236}">
                          <a16:creationId xmlns:a16="http://schemas.microsoft.com/office/drawing/2014/main" id="{08A672BE-54A3-30AF-DBC8-EF8A2507DC38}"/>
                        </a:ext>
                      </a:extLst>
                    </p:cNvPr>
                    <p:cNvGrpSpPr/>
                    <p:nvPr/>
                  </p:nvGrpSpPr>
                  <p:grpSpPr>
                    <a:xfrm>
                      <a:off x="2355057" y="5330253"/>
                      <a:ext cx="414336" cy="195952"/>
                      <a:chOff x="2178226" y="4736194"/>
                      <a:chExt cx="414336" cy="195952"/>
                    </a:xfrm>
                  </p:grpSpPr>
                  <p:sp>
                    <p:nvSpPr>
                      <p:cNvPr id="322" name="Rectangle 321">
                        <a:extLst>
                          <a:ext uri="{FF2B5EF4-FFF2-40B4-BE49-F238E27FC236}">
                            <a16:creationId xmlns:a16="http://schemas.microsoft.com/office/drawing/2014/main" id="{84F46585-A86A-7BDB-1A2F-A66F7D227D91}"/>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D63989A8-A236-F376-110A-A28FD35105C0}"/>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D336AD12-6050-6DF6-5B68-D2CE65DF8CF3}"/>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8" name="Group 317">
                      <a:extLst>
                        <a:ext uri="{FF2B5EF4-FFF2-40B4-BE49-F238E27FC236}">
                          <a16:creationId xmlns:a16="http://schemas.microsoft.com/office/drawing/2014/main" id="{ED6B35E9-50D7-924F-2E71-F6CD2E364997}"/>
                        </a:ext>
                      </a:extLst>
                    </p:cNvPr>
                    <p:cNvGrpSpPr/>
                    <p:nvPr/>
                  </p:nvGrpSpPr>
                  <p:grpSpPr>
                    <a:xfrm>
                      <a:off x="2355057" y="5744258"/>
                      <a:ext cx="414336" cy="195952"/>
                      <a:chOff x="2178226" y="4736194"/>
                      <a:chExt cx="414336" cy="195952"/>
                    </a:xfrm>
                  </p:grpSpPr>
                  <p:sp>
                    <p:nvSpPr>
                      <p:cNvPr id="319" name="Rectangle 318">
                        <a:extLst>
                          <a:ext uri="{FF2B5EF4-FFF2-40B4-BE49-F238E27FC236}">
                            <a16:creationId xmlns:a16="http://schemas.microsoft.com/office/drawing/2014/main" id="{6993F5A6-8A48-764D-1112-BB0951CB237F}"/>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a:extLst>
                          <a:ext uri="{FF2B5EF4-FFF2-40B4-BE49-F238E27FC236}">
                            <a16:creationId xmlns:a16="http://schemas.microsoft.com/office/drawing/2014/main" id="{AD84D0D9-7CD2-4648-319D-2A3C496658C6}"/>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ectangle 320">
                        <a:extLst>
                          <a:ext uri="{FF2B5EF4-FFF2-40B4-BE49-F238E27FC236}">
                            <a16:creationId xmlns:a16="http://schemas.microsoft.com/office/drawing/2014/main" id="{DA9A18AF-1135-CE01-130F-FE0CDC19203A}"/>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313" name="Rectangle: Rounded Corners 312">
                  <a:extLst>
                    <a:ext uri="{FF2B5EF4-FFF2-40B4-BE49-F238E27FC236}">
                      <a16:creationId xmlns:a16="http://schemas.microsoft.com/office/drawing/2014/main" id="{A5325A44-6462-1FBB-7D8F-BEA0263E7782}"/>
                    </a:ext>
                  </a:extLst>
                </p:cNvPr>
                <p:cNvSpPr/>
                <p:nvPr/>
              </p:nvSpPr>
              <p:spPr>
                <a:xfrm>
                  <a:off x="2294377" y="6367183"/>
                  <a:ext cx="238251" cy="319366"/>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504CD096-0967-4AE2-706F-6B45092E1E6C}"/>
                  </a:ext>
                </a:extLst>
              </p:cNvPr>
              <p:cNvGrpSpPr/>
              <p:nvPr/>
            </p:nvGrpSpPr>
            <p:grpSpPr>
              <a:xfrm>
                <a:off x="1989753" y="5447575"/>
                <a:ext cx="1145684" cy="818117"/>
                <a:chOff x="7934155" y="4624736"/>
                <a:chExt cx="1800396" cy="1959440"/>
              </a:xfrm>
            </p:grpSpPr>
            <p:grpSp>
              <p:nvGrpSpPr>
                <p:cNvPr id="145" name="Group 144">
                  <a:extLst>
                    <a:ext uri="{FF2B5EF4-FFF2-40B4-BE49-F238E27FC236}">
                      <a16:creationId xmlns:a16="http://schemas.microsoft.com/office/drawing/2014/main" id="{21D30C02-64C2-4EA5-DFC5-28C79614A8BE}"/>
                    </a:ext>
                  </a:extLst>
                </p:cNvPr>
                <p:cNvGrpSpPr/>
                <p:nvPr/>
              </p:nvGrpSpPr>
              <p:grpSpPr>
                <a:xfrm>
                  <a:off x="7934155" y="4972050"/>
                  <a:ext cx="1800396" cy="1612126"/>
                  <a:chOff x="1909872" y="3249572"/>
                  <a:chExt cx="3506598" cy="3470010"/>
                </a:xfrm>
              </p:grpSpPr>
              <p:sp>
                <p:nvSpPr>
                  <p:cNvPr id="161" name="Rectangle 160">
                    <a:extLst>
                      <a:ext uri="{FF2B5EF4-FFF2-40B4-BE49-F238E27FC236}">
                        <a16:creationId xmlns:a16="http://schemas.microsoft.com/office/drawing/2014/main" id="{0920DDF8-24F2-E86D-EEF5-22E6CF7EE54D}"/>
                      </a:ext>
                    </a:extLst>
                  </p:cNvPr>
                  <p:cNvSpPr/>
                  <p:nvPr/>
                </p:nvSpPr>
                <p:spPr>
                  <a:xfrm>
                    <a:off x="1909872" y="4194495"/>
                    <a:ext cx="3506598" cy="252508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137F48D8-C717-6D02-1ADC-2ADB5E573951}"/>
                      </a:ext>
                    </a:extLst>
                  </p:cNvPr>
                  <p:cNvSpPr/>
                  <p:nvPr/>
                </p:nvSpPr>
                <p:spPr>
                  <a:xfrm>
                    <a:off x="2278504" y="3249572"/>
                    <a:ext cx="131913" cy="17313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3" name="Group 162">
                    <a:extLst>
                      <a:ext uri="{FF2B5EF4-FFF2-40B4-BE49-F238E27FC236}">
                        <a16:creationId xmlns:a16="http://schemas.microsoft.com/office/drawing/2014/main" id="{F82DBEC2-C2B8-2AB0-9DCF-0FDDF72BBBCC}"/>
                      </a:ext>
                    </a:extLst>
                  </p:cNvPr>
                  <p:cNvGrpSpPr/>
                  <p:nvPr/>
                </p:nvGrpSpPr>
                <p:grpSpPr>
                  <a:xfrm>
                    <a:off x="2072081" y="3422708"/>
                    <a:ext cx="545284" cy="771787"/>
                    <a:chOff x="2072081" y="3422708"/>
                    <a:chExt cx="545284" cy="771787"/>
                  </a:xfrm>
                </p:grpSpPr>
                <p:sp>
                  <p:nvSpPr>
                    <p:cNvPr id="292" name="Freeform: Shape 291">
                      <a:extLst>
                        <a:ext uri="{FF2B5EF4-FFF2-40B4-BE49-F238E27FC236}">
                          <a16:creationId xmlns:a16="http://schemas.microsoft.com/office/drawing/2014/main" id="{23A70455-FC48-274A-3F28-F8210797A777}"/>
                        </a:ext>
                      </a:extLst>
                    </p:cNvPr>
                    <p:cNvSpPr/>
                    <p:nvPr/>
                  </p:nvSpPr>
                  <p:spPr>
                    <a:xfrm>
                      <a:off x="2072081" y="3422708"/>
                      <a:ext cx="545284" cy="771787"/>
                    </a:xfrm>
                    <a:custGeom>
                      <a:avLst/>
                      <a:gdLst>
                        <a:gd name="connsiteX0" fmla="*/ 159391 w 545284"/>
                        <a:gd name="connsiteY0" fmla="*/ 0 h 771787"/>
                        <a:gd name="connsiteX1" fmla="*/ 385893 w 545284"/>
                        <a:gd name="connsiteY1" fmla="*/ 0 h 771787"/>
                        <a:gd name="connsiteX2" fmla="*/ 385893 w 545284"/>
                        <a:gd name="connsiteY2" fmla="*/ 125835 h 771787"/>
                        <a:gd name="connsiteX3" fmla="*/ 407444 w 545284"/>
                        <a:gd name="connsiteY3" fmla="*/ 125835 h 771787"/>
                        <a:gd name="connsiteX4" fmla="*/ 461394 w 545284"/>
                        <a:gd name="connsiteY4" fmla="*/ 179785 h 771787"/>
                        <a:gd name="connsiteX5" fmla="*/ 461394 w 545284"/>
                        <a:gd name="connsiteY5" fmla="*/ 251670 h 771787"/>
                        <a:gd name="connsiteX6" fmla="*/ 461394 w 545284"/>
                        <a:gd name="connsiteY6" fmla="*/ 478173 h 771787"/>
                        <a:gd name="connsiteX7" fmla="*/ 545284 w 545284"/>
                        <a:gd name="connsiteY7" fmla="*/ 478173 h 771787"/>
                        <a:gd name="connsiteX8" fmla="*/ 545284 w 545284"/>
                        <a:gd name="connsiteY8" fmla="*/ 771787 h 771787"/>
                        <a:gd name="connsiteX9" fmla="*/ 0 w 545284"/>
                        <a:gd name="connsiteY9" fmla="*/ 771787 h 771787"/>
                        <a:gd name="connsiteX10" fmla="*/ 0 w 545284"/>
                        <a:gd name="connsiteY10" fmla="*/ 478173 h 771787"/>
                        <a:gd name="connsiteX11" fmla="*/ 92279 w 545284"/>
                        <a:gd name="connsiteY11" fmla="*/ 478173 h 771787"/>
                        <a:gd name="connsiteX12" fmla="*/ 92279 w 545284"/>
                        <a:gd name="connsiteY12" fmla="*/ 251670 h 771787"/>
                        <a:gd name="connsiteX13" fmla="*/ 92279 w 545284"/>
                        <a:gd name="connsiteY13" fmla="*/ 179785 h 771787"/>
                        <a:gd name="connsiteX14" fmla="*/ 146229 w 545284"/>
                        <a:gd name="connsiteY14" fmla="*/ 125835 h 771787"/>
                        <a:gd name="connsiteX15" fmla="*/ 159391 w 545284"/>
                        <a:gd name="connsiteY15" fmla="*/ 125835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284" h="771787">
                          <a:moveTo>
                            <a:pt x="159391" y="0"/>
                          </a:moveTo>
                          <a:lnTo>
                            <a:pt x="385893" y="0"/>
                          </a:lnTo>
                          <a:lnTo>
                            <a:pt x="385893" y="125835"/>
                          </a:lnTo>
                          <a:lnTo>
                            <a:pt x="407444" y="125835"/>
                          </a:lnTo>
                          <a:lnTo>
                            <a:pt x="461394" y="179785"/>
                          </a:lnTo>
                          <a:lnTo>
                            <a:pt x="461394" y="251670"/>
                          </a:lnTo>
                          <a:lnTo>
                            <a:pt x="461394" y="478173"/>
                          </a:lnTo>
                          <a:lnTo>
                            <a:pt x="545284" y="478173"/>
                          </a:lnTo>
                          <a:lnTo>
                            <a:pt x="545284" y="771787"/>
                          </a:lnTo>
                          <a:lnTo>
                            <a:pt x="0" y="771787"/>
                          </a:lnTo>
                          <a:lnTo>
                            <a:pt x="0" y="478173"/>
                          </a:lnTo>
                          <a:lnTo>
                            <a:pt x="92279" y="478173"/>
                          </a:lnTo>
                          <a:lnTo>
                            <a:pt x="92279" y="251670"/>
                          </a:lnTo>
                          <a:lnTo>
                            <a:pt x="92279" y="179785"/>
                          </a:lnTo>
                          <a:lnTo>
                            <a:pt x="146229" y="125835"/>
                          </a:lnTo>
                          <a:lnTo>
                            <a:pt x="159391" y="125835"/>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3" name="Rectangle 292">
                      <a:extLst>
                        <a:ext uri="{FF2B5EF4-FFF2-40B4-BE49-F238E27FC236}">
                          <a16:creationId xmlns:a16="http://schemas.microsoft.com/office/drawing/2014/main" id="{6E8ACAE5-3249-6A6B-CE44-52CA39E82007}"/>
                        </a:ext>
                      </a:extLst>
                    </p:cNvPr>
                    <p:cNvSpPr/>
                    <p:nvPr/>
                  </p:nvSpPr>
                  <p:spPr>
                    <a:xfrm>
                      <a:off x="2221542"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E1B56664-4F73-1550-04D4-E34A8A3987FE}"/>
                        </a:ext>
                      </a:extLst>
                    </p:cNvPr>
                    <p:cNvSpPr/>
                    <p:nvPr/>
                  </p:nvSpPr>
                  <p:spPr>
                    <a:xfrm>
                      <a:off x="2328223"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24E43C0F-516A-3B57-0288-5061D0C494F5}"/>
                        </a:ext>
                      </a:extLst>
                    </p:cNvPr>
                    <p:cNvSpPr/>
                    <p:nvPr/>
                  </p:nvSpPr>
                  <p:spPr>
                    <a:xfrm>
                      <a:off x="2427075" y="3636613"/>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4" name="Rectangle 163">
                    <a:extLst>
                      <a:ext uri="{FF2B5EF4-FFF2-40B4-BE49-F238E27FC236}">
                        <a16:creationId xmlns:a16="http://schemas.microsoft.com/office/drawing/2014/main" id="{7406224E-4A92-DED8-CD00-C9BB7BC56934}"/>
                      </a:ext>
                    </a:extLst>
                  </p:cNvPr>
                  <p:cNvSpPr/>
                  <p:nvPr/>
                </p:nvSpPr>
                <p:spPr>
                  <a:xfrm>
                    <a:off x="4911259" y="3249572"/>
                    <a:ext cx="131913" cy="17313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2E65BAE5-0738-97C0-278A-E1DB5D9DEAF1}"/>
                      </a:ext>
                    </a:extLst>
                  </p:cNvPr>
                  <p:cNvSpPr/>
                  <p:nvPr/>
                </p:nvSpPr>
                <p:spPr>
                  <a:xfrm>
                    <a:off x="2164360" y="4085439"/>
                    <a:ext cx="369115" cy="2634143"/>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66" name="Group 165">
                    <a:extLst>
                      <a:ext uri="{FF2B5EF4-FFF2-40B4-BE49-F238E27FC236}">
                        <a16:creationId xmlns:a16="http://schemas.microsoft.com/office/drawing/2014/main" id="{9DB2C0F2-5B41-7F49-7B84-9355AB20711C}"/>
                      </a:ext>
                    </a:extLst>
                  </p:cNvPr>
                  <p:cNvGrpSpPr/>
                  <p:nvPr/>
                </p:nvGrpSpPr>
                <p:grpSpPr>
                  <a:xfrm>
                    <a:off x="4704836" y="3422708"/>
                    <a:ext cx="545284" cy="771787"/>
                    <a:chOff x="2072081" y="3422708"/>
                    <a:chExt cx="545284" cy="771787"/>
                  </a:xfrm>
                </p:grpSpPr>
                <p:sp>
                  <p:nvSpPr>
                    <p:cNvPr id="288" name="Freeform: Shape 287">
                      <a:extLst>
                        <a:ext uri="{FF2B5EF4-FFF2-40B4-BE49-F238E27FC236}">
                          <a16:creationId xmlns:a16="http://schemas.microsoft.com/office/drawing/2014/main" id="{E70C0B5A-D633-36A1-E886-704303179B43}"/>
                        </a:ext>
                      </a:extLst>
                    </p:cNvPr>
                    <p:cNvSpPr/>
                    <p:nvPr/>
                  </p:nvSpPr>
                  <p:spPr>
                    <a:xfrm>
                      <a:off x="2072081" y="3422708"/>
                      <a:ext cx="545284" cy="771787"/>
                    </a:xfrm>
                    <a:custGeom>
                      <a:avLst/>
                      <a:gdLst>
                        <a:gd name="connsiteX0" fmla="*/ 159391 w 545284"/>
                        <a:gd name="connsiteY0" fmla="*/ 0 h 771787"/>
                        <a:gd name="connsiteX1" fmla="*/ 385893 w 545284"/>
                        <a:gd name="connsiteY1" fmla="*/ 0 h 771787"/>
                        <a:gd name="connsiteX2" fmla="*/ 385893 w 545284"/>
                        <a:gd name="connsiteY2" fmla="*/ 125835 h 771787"/>
                        <a:gd name="connsiteX3" fmla="*/ 407444 w 545284"/>
                        <a:gd name="connsiteY3" fmla="*/ 125835 h 771787"/>
                        <a:gd name="connsiteX4" fmla="*/ 461394 w 545284"/>
                        <a:gd name="connsiteY4" fmla="*/ 179785 h 771787"/>
                        <a:gd name="connsiteX5" fmla="*/ 461394 w 545284"/>
                        <a:gd name="connsiteY5" fmla="*/ 251670 h 771787"/>
                        <a:gd name="connsiteX6" fmla="*/ 461394 w 545284"/>
                        <a:gd name="connsiteY6" fmla="*/ 478173 h 771787"/>
                        <a:gd name="connsiteX7" fmla="*/ 545284 w 545284"/>
                        <a:gd name="connsiteY7" fmla="*/ 478173 h 771787"/>
                        <a:gd name="connsiteX8" fmla="*/ 545284 w 545284"/>
                        <a:gd name="connsiteY8" fmla="*/ 771787 h 771787"/>
                        <a:gd name="connsiteX9" fmla="*/ 0 w 545284"/>
                        <a:gd name="connsiteY9" fmla="*/ 771787 h 771787"/>
                        <a:gd name="connsiteX10" fmla="*/ 0 w 545284"/>
                        <a:gd name="connsiteY10" fmla="*/ 478173 h 771787"/>
                        <a:gd name="connsiteX11" fmla="*/ 92279 w 545284"/>
                        <a:gd name="connsiteY11" fmla="*/ 478173 h 771787"/>
                        <a:gd name="connsiteX12" fmla="*/ 92279 w 545284"/>
                        <a:gd name="connsiteY12" fmla="*/ 251670 h 771787"/>
                        <a:gd name="connsiteX13" fmla="*/ 92279 w 545284"/>
                        <a:gd name="connsiteY13" fmla="*/ 179785 h 771787"/>
                        <a:gd name="connsiteX14" fmla="*/ 146229 w 545284"/>
                        <a:gd name="connsiteY14" fmla="*/ 125835 h 771787"/>
                        <a:gd name="connsiteX15" fmla="*/ 159391 w 545284"/>
                        <a:gd name="connsiteY15" fmla="*/ 125835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284" h="771787">
                          <a:moveTo>
                            <a:pt x="159391" y="0"/>
                          </a:moveTo>
                          <a:lnTo>
                            <a:pt x="385893" y="0"/>
                          </a:lnTo>
                          <a:lnTo>
                            <a:pt x="385893" y="125835"/>
                          </a:lnTo>
                          <a:lnTo>
                            <a:pt x="407444" y="125835"/>
                          </a:lnTo>
                          <a:lnTo>
                            <a:pt x="461394" y="179785"/>
                          </a:lnTo>
                          <a:lnTo>
                            <a:pt x="461394" y="251670"/>
                          </a:lnTo>
                          <a:lnTo>
                            <a:pt x="461394" y="478173"/>
                          </a:lnTo>
                          <a:lnTo>
                            <a:pt x="545284" y="478173"/>
                          </a:lnTo>
                          <a:lnTo>
                            <a:pt x="545284" y="771787"/>
                          </a:lnTo>
                          <a:lnTo>
                            <a:pt x="0" y="771787"/>
                          </a:lnTo>
                          <a:lnTo>
                            <a:pt x="0" y="478173"/>
                          </a:lnTo>
                          <a:lnTo>
                            <a:pt x="92279" y="478173"/>
                          </a:lnTo>
                          <a:lnTo>
                            <a:pt x="92279" y="251670"/>
                          </a:lnTo>
                          <a:lnTo>
                            <a:pt x="92279" y="179785"/>
                          </a:lnTo>
                          <a:lnTo>
                            <a:pt x="146229" y="125835"/>
                          </a:lnTo>
                          <a:lnTo>
                            <a:pt x="159391" y="125835"/>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89" name="Rectangle 288">
                      <a:extLst>
                        <a:ext uri="{FF2B5EF4-FFF2-40B4-BE49-F238E27FC236}">
                          <a16:creationId xmlns:a16="http://schemas.microsoft.com/office/drawing/2014/main" id="{83FE2489-7597-EBD5-6A73-E163E7C1E1F7}"/>
                        </a:ext>
                      </a:extLst>
                    </p:cNvPr>
                    <p:cNvSpPr/>
                    <p:nvPr/>
                  </p:nvSpPr>
                  <p:spPr>
                    <a:xfrm>
                      <a:off x="2221542"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BCA56518-E98E-DBA3-552F-ABC1E4EF5E88}"/>
                        </a:ext>
                      </a:extLst>
                    </p:cNvPr>
                    <p:cNvSpPr/>
                    <p:nvPr/>
                  </p:nvSpPr>
                  <p:spPr>
                    <a:xfrm>
                      <a:off x="2328223"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2A651ACB-2AF5-D018-E9CC-3BDEB8829E1B}"/>
                        </a:ext>
                      </a:extLst>
                    </p:cNvPr>
                    <p:cNvSpPr/>
                    <p:nvPr/>
                  </p:nvSpPr>
                  <p:spPr>
                    <a:xfrm>
                      <a:off x="2427075" y="3636613"/>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7" name="Rectangle 166">
                    <a:extLst>
                      <a:ext uri="{FF2B5EF4-FFF2-40B4-BE49-F238E27FC236}">
                        <a16:creationId xmlns:a16="http://schemas.microsoft.com/office/drawing/2014/main" id="{AE81E9A9-CBEA-7978-63A4-3548056FB8BF}"/>
                      </a:ext>
                    </a:extLst>
                  </p:cNvPr>
                  <p:cNvSpPr/>
                  <p:nvPr/>
                </p:nvSpPr>
                <p:spPr>
                  <a:xfrm>
                    <a:off x="4791512" y="4085439"/>
                    <a:ext cx="369115" cy="263414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8" name="Group 167">
                    <a:extLst>
                      <a:ext uri="{FF2B5EF4-FFF2-40B4-BE49-F238E27FC236}">
                        <a16:creationId xmlns:a16="http://schemas.microsoft.com/office/drawing/2014/main" id="{B92BAFB0-6254-FBF4-725D-43A80483ECBE}"/>
                      </a:ext>
                    </a:extLst>
                  </p:cNvPr>
                  <p:cNvGrpSpPr/>
                  <p:nvPr/>
                </p:nvGrpSpPr>
                <p:grpSpPr>
                  <a:xfrm>
                    <a:off x="2617365" y="6484583"/>
                    <a:ext cx="2051447" cy="137346"/>
                    <a:chOff x="2617365" y="6484583"/>
                    <a:chExt cx="2051447" cy="137346"/>
                  </a:xfrm>
                </p:grpSpPr>
                <p:sp>
                  <p:nvSpPr>
                    <p:cNvPr id="274" name="Rectangle 273">
                      <a:extLst>
                        <a:ext uri="{FF2B5EF4-FFF2-40B4-BE49-F238E27FC236}">
                          <a16:creationId xmlns:a16="http://schemas.microsoft.com/office/drawing/2014/main" id="{7830E018-98CA-E5AD-C317-2C8D5FE57502}"/>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42C0F55F-851D-9E57-113D-B328DB7289BB}"/>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70662E76-AC2F-8658-8D31-2871A0EF70E8}"/>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8F3BC041-6F32-D55F-086A-51CA09609D1B}"/>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Rectangle 277">
                      <a:extLst>
                        <a:ext uri="{FF2B5EF4-FFF2-40B4-BE49-F238E27FC236}">
                          <a16:creationId xmlns:a16="http://schemas.microsoft.com/office/drawing/2014/main" id="{CBFC89A1-6763-3403-74D0-94D7B15DF004}"/>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80842E0B-A606-569E-BDE6-81EFD0C08295}"/>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2E7B7B72-07ED-2C85-921E-95A05B16A7D1}"/>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DA68051B-BF75-5746-3422-82DDAFED1242}"/>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78593AF9-7AF2-B1FE-D6E0-7B7F0448B486}"/>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66E222FE-0A14-C6C6-4F84-87BC3DC25B0C}"/>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ABE553CD-8634-5B27-95D6-FBD1AD5EF080}"/>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DADAC2C4-848A-2A56-8EEF-F6BB12C6DB55}"/>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ectangle 285">
                      <a:extLst>
                        <a:ext uri="{FF2B5EF4-FFF2-40B4-BE49-F238E27FC236}">
                          <a16:creationId xmlns:a16="http://schemas.microsoft.com/office/drawing/2014/main" id="{31B1B393-E0FE-7D86-5BC5-5F3194621854}"/>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B055064A-4CAC-D5BD-AB06-21DB1AAD43C9}"/>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Group 168">
                    <a:extLst>
                      <a:ext uri="{FF2B5EF4-FFF2-40B4-BE49-F238E27FC236}">
                        <a16:creationId xmlns:a16="http://schemas.microsoft.com/office/drawing/2014/main" id="{63CD8B39-FF84-5A34-75BF-69674E208534}"/>
                      </a:ext>
                    </a:extLst>
                  </p:cNvPr>
                  <p:cNvGrpSpPr/>
                  <p:nvPr/>
                </p:nvGrpSpPr>
                <p:grpSpPr>
                  <a:xfrm>
                    <a:off x="2617365" y="6252516"/>
                    <a:ext cx="2051447" cy="137346"/>
                    <a:chOff x="2617365" y="6484583"/>
                    <a:chExt cx="2051447" cy="137346"/>
                  </a:xfrm>
                </p:grpSpPr>
                <p:sp>
                  <p:nvSpPr>
                    <p:cNvPr id="260" name="Rectangle 259">
                      <a:extLst>
                        <a:ext uri="{FF2B5EF4-FFF2-40B4-BE49-F238E27FC236}">
                          <a16:creationId xmlns:a16="http://schemas.microsoft.com/office/drawing/2014/main" id="{67431239-9806-E174-F55A-443D3BE30287}"/>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F0DE25E3-F157-B7CC-7AD4-1668AC3F376E}"/>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D23E6EBD-88C2-BCDF-9CB3-4E6D3263A479}"/>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AE19A3D7-EFB5-6F09-8228-80CC399085F7}"/>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2E4854EC-91B8-FC94-F474-F284C7F95E64}"/>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A2664DC6-4679-3F9D-9073-6E2CF907F9D3}"/>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69DAA760-8372-E8A0-C446-5793A65405BC}"/>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a:extLst>
                        <a:ext uri="{FF2B5EF4-FFF2-40B4-BE49-F238E27FC236}">
                          <a16:creationId xmlns:a16="http://schemas.microsoft.com/office/drawing/2014/main" id="{A22F3FA0-F7D3-B51F-D108-7DA602110837}"/>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EC4B413C-BC3C-5CC3-4E6A-4935E468671C}"/>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8B5D7313-9E8D-3B7E-1ADC-89646269F29E}"/>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640EA29D-CE0B-D219-F8CB-5C517542B116}"/>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FEB88E5F-A2AE-96A9-D5ED-5C34BCF84056}"/>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AF0B4C75-D000-75A7-207C-5EBE599C0F8C}"/>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454079BB-4A1D-79B2-9418-ADEB853525C0}"/>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a:extLst>
                      <a:ext uri="{FF2B5EF4-FFF2-40B4-BE49-F238E27FC236}">
                        <a16:creationId xmlns:a16="http://schemas.microsoft.com/office/drawing/2014/main" id="{6ACB5DA1-1B5D-5714-DBCC-534231869D9E}"/>
                      </a:ext>
                    </a:extLst>
                  </p:cNvPr>
                  <p:cNvGrpSpPr/>
                  <p:nvPr/>
                </p:nvGrpSpPr>
                <p:grpSpPr>
                  <a:xfrm>
                    <a:off x="2617365" y="6027440"/>
                    <a:ext cx="2051447" cy="137346"/>
                    <a:chOff x="2617365" y="6484583"/>
                    <a:chExt cx="2051447" cy="137346"/>
                  </a:xfrm>
                </p:grpSpPr>
                <p:sp>
                  <p:nvSpPr>
                    <p:cNvPr id="246" name="Rectangle 245">
                      <a:extLst>
                        <a:ext uri="{FF2B5EF4-FFF2-40B4-BE49-F238E27FC236}">
                          <a16:creationId xmlns:a16="http://schemas.microsoft.com/office/drawing/2014/main" id="{A132D306-5B7E-EB04-4957-BD17C9773DE1}"/>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90981694-2FF0-83D0-FBA5-CAC487711FF1}"/>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04D73F8A-1288-16B8-E1D1-42E5733E41F0}"/>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382745D0-A4A2-2A58-7355-AF7665ED0F7D}"/>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29CF44A7-D596-600C-E165-2273E93BB436}"/>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5F9EB5A6-6197-256A-2978-5DE81EA4EC4C}"/>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467542D1-0213-9B91-215A-F869D5102D08}"/>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C740EF7E-6E23-D729-C4B7-37BF9B6666E0}"/>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Rectangle 253">
                      <a:extLst>
                        <a:ext uri="{FF2B5EF4-FFF2-40B4-BE49-F238E27FC236}">
                          <a16:creationId xmlns:a16="http://schemas.microsoft.com/office/drawing/2014/main" id="{8841E69D-CC1C-962C-8FE7-87B8B6CE4079}"/>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D30FD996-C6DF-7CF3-D777-0AFE7AA807CD}"/>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1561774B-ED78-AA00-13A8-35EC3CF415BB}"/>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857B7B38-F09A-BE10-4659-40A4619CA199}"/>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5585F33E-55CB-F0D1-D5CB-39C67A59B20F}"/>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138957A0-E740-DB7C-B991-E3DAC0EF5574}"/>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1" name="Group 170">
                    <a:extLst>
                      <a:ext uri="{FF2B5EF4-FFF2-40B4-BE49-F238E27FC236}">
                        <a16:creationId xmlns:a16="http://schemas.microsoft.com/office/drawing/2014/main" id="{E87383CB-7FB6-4A8C-A64C-9D1D6B0C7A1A}"/>
                      </a:ext>
                    </a:extLst>
                  </p:cNvPr>
                  <p:cNvGrpSpPr/>
                  <p:nvPr/>
                </p:nvGrpSpPr>
                <p:grpSpPr>
                  <a:xfrm>
                    <a:off x="2617365" y="5797950"/>
                    <a:ext cx="2051447" cy="137346"/>
                    <a:chOff x="2617365" y="6484583"/>
                    <a:chExt cx="2051447" cy="137346"/>
                  </a:xfrm>
                </p:grpSpPr>
                <p:sp>
                  <p:nvSpPr>
                    <p:cNvPr id="232" name="Rectangle 231">
                      <a:extLst>
                        <a:ext uri="{FF2B5EF4-FFF2-40B4-BE49-F238E27FC236}">
                          <a16:creationId xmlns:a16="http://schemas.microsoft.com/office/drawing/2014/main" id="{8771D8CB-2E43-1E3C-A163-84C501F360A0}"/>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268E0B02-17F4-8D74-7074-691B64480E9F}"/>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66041CF4-7DBE-3275-DB08-B41FBDB1C3F2}"/>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4BF55B22-A5BE-67E9-550E-56C212ABE7BF}"/>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DE365340-0DEC-5E78-61CB-A5A9640C2CAF}"/>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CE6F9FB3-3DD4-2308-7929-E60235CCFEA0}"/>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Rectangle 237">
                      <a:extLst>
                        <a:ext uri="{FF2B5EF4-FFF2-40B4-BE49-F238E27FC236}">
                          <a16:creationId xmlns:a16="http://schemas.microsoft.com/office/drawing/2014/main" id="{E6E80376-1A1A-E6D7-BDE3-A23660FC9134}"/>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E76BC568-5404-93DC-8EE4-0445399172A0}"/>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711E394F-832C-B1A4-9AC2-68ADB9EA0735}"/>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34163DD1-D0D7-A656-AF91-B322DBB7B179}"/>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27BE8C86-47BD-582D-F5B2-ED4C997532AA}"/>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4EF9F095-83B1-B12A-9DE0-B9E5B25A2AB8}"/>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57889BB9-846B-711C-E06D-596BE20A972D}"/>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811D2378-1993-D58B-C33C-0826F2A5C693}"/>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1D6AECCD-C4BE-0D8B-0450-935222670DA4}"/>
                      </a:ext>
                    </a:extLst>
                  </p:cNvPr>
                  <p:cNvGrpSpPr/>
                  <p:nvPr/>
                </p:nvGrpSpPr>
                <p:grpSpPr>
                  <a:xfrm>
                    <a:off x="2602480" y="5567010"/>
                    <a:ext cx="2051447" cy="137346"/>
                    <a:chOff x="2617365" y="6484583"/>
                    <a:chExt cx="2051447" cy="137346"/>
                  </a:xfrm>
                </p:grpSpPr>
                <p:sp>
                  <p:nvSpPr>
                    <p:cNvPr id="218" name="Rectangle 217">
                      <a:extLst>
                        <a:ext uri="{FF2B5EF4-FFF2-40B4-BE49-F238E27FC236}">
                          <a16:creationId xmlns:a16="http://schemas.microsoft.com/office/drawing/2014/main" id="{522C1305-F240-92F9-C4C3-91C8851CBA53}"/>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6917CBC3-9A9C-CD4C-C55D-361EF0DB36C3}"/>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7B5AC4A3-207B-6764-CD39-3D25C0D78FAC}"/>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8E3EA842-26CF-59B9-92EB-15516B145C94}"/>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5B617E12-5F28-5707-A676-076CEB627DAA}"/>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3951FC6A-2C9D-F631-D47D-2B3EF4FD0FA6}"/>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8BA820C9-7446-1F07-5B26-CC7949EFC794}"/>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0F6EE5FC-E6FB-02C1-0B71-E37C8EB221A6}"/>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9B83B649-AA57-D632-6CF2-E75BDE418E78}"/>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6ED14FD8-55A2-7BAE-EEFA-1730099C658C}"/>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A166D736-6DA5-48D1-9350-83B6C99732C7}"/>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21B23B52-EE24-31A1-495A-3B25D7B16C50}"/>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C5D33A78-CF6C-8956-654F-4E28EB61E5DD}"/>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9205DF7C-EB5C-B3E8-D98A-AE1A35A2047A}"/>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D67545AF-9A78-8C23-FBEA-787B50D928A1}"/>
                      </a:ext>
                    </a:extLst>
                  </p:cNvPr>
                  <p:cNvGrpSpPr/>
                  <p:nvPr/>
                </p:nvGrpSpPr>
                <p:grpSpPr>
                  <a:xfrm>
                    <a:off x="2591716" y="5333837"/>
                    <a:ext cx="2051447" cy="137346"/>
                    <a:chOff x="2617365" y="6484583"/>
                    <a:chExt cx="2051447" cy="137346"/>
                  </a:xfrm>
                </p:grpSpPr>
                <p:sp>
                  <p:nvSpPr>
                    <p:cNvPr id="204" name="Rectangle 203">
                      <a:extLst>
                        <a:ext uri="{FF2B5EF4-FFF2-40B4-BE49-F238E27FC236}">
                          <a16:creationId xmlns:a16="http://schemas.microsoft.com/office/drawing/2014/main" id="{EC105FBA-1891-4E7D-80EA-B20903DDEFDF}"/>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2822AB64-5698-EB4F-4DD4-7AB5E6D467FC}"/>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5CEFE960-F77F-4BA8-9216-CEB7886948F2}"/>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2A5EFD92-4E5F-FCD6-0043-CFCF1E76F502}"/>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64FAB300-41EB-D1C6-27C3-7B819C978BAE}"/>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2A8D9153-1EE4-EA61-D7C3-BD1E162E85CC}"/>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76F51B7D-94B5-576B-F6FB-075C5E66AF85}"/>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993B3852-12B1-FE3B-7C62-3F6A47C21E07}"/>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B348C3F6-2F78-93D1-6C80-6A3A6EC20D8D}"/>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9D6CEBCA-761A-DDCE-D435-A8637ED1CD55}"/>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1CB09C79-3118-1856-4093-21DBF315E047}"/>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72F8E2A2-2800-5753-A9D1-27FDFF2F2AA0}"/>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EC7B4678-B142-3295-01A5-02BF2BA8D8DF}"/>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E08F80D3-80F0-FDAA-5F87-294450BA2B1E}"/>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 name="Group 173">
                    <a:extLst>
                      <a:ext uri="{FF2B5EF4-FFF2-40B4-BE49-F238E27FC236}">
                        <a16:creationId xmlns:a16="http://schemas.microsoft.com/office/drawing/2014/main" id="{D3B7A23E-A0E3-ED03-6281-D7A6A2CA18D1}"/>
                      </a:ext>
                    </a:extLst>
                  </p:cNvPr>
                  <p:cNvGrpSpPr/>
                  <p:nvPr/>
                </p:nvGrpSpPr>
                <p:grpSpPr>
                  <a:xfrm>
                    <a:off x="2595181" y="4950299"/>
                    <a:ext cx="2051603" cy="305355"/>
                    <a:chOff x="2595181" y="5056825"/>
                    <a:chExt cx="2051603" cy="198829"/>
                  </a:xfrm>
                </p:grpSpPr>
                <p:sp>
                  <p:nvSpPr>
                    <p:cNvPr id="190" name="Freeform: Shape 189">
                      <a:extLst>
                        <a:ext uri="{FF2B5EF4-FFF2-40B4-BE49-F238E27FC236}">
                          <a16:creationId xmlns:a16="http://schemas.microsoft.com/office/drawing/2014/main" id="{A2551DBA-4D24-8CD9-67D1-6005FBC7BB16}"/>
                        </a:ext>
                      </a:extLst>
                    </p:cNvPr>
                    <p:cNvSpPr/>
                    <p:nvPr/>
                  </p:nvSpPr>
                  <p:spPr>
                    <a:xfrm>
                      <a:off x="4568308"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1" name="Freeform: Shape 190">
                      <a:extLst>
                        <a:ext uri="{FF2B5EF4-FFF2-40B4-BE49-F238E27FC236}">
                          <a16:creationId xmlns:a16="http://schemas.microsoft.com/office/drawing/2014/main" id="{539779CB-2ACF-FA23-5DD3-30217221A82D}"/>
                        </a:ext>
                      </a:extLst>
                    </p:cNvPr>
                    <p:cNvSpPr/>
                    <p:nvPr/>
                  </p:nvSpPr>
                  <p:spPr>
                    <a:xfrm>
                      <a:off x="4425434"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2" name="Freeform: Shape 191">
                      <a:extLst>
                        <a:ext uri="{FF2B5EF4-FFF2-40B4-BE49-F238E27FC236}">
                          <a16:creationId xmlns:a16="http://schemas.microsoft.com/office/drawing/2014/main" id="{168F8E72-B222-76FB-5994-DC61D2124F37}"/>
                        </a:ext>
                      </a:extLst>
                    </p:cNvPr>
                    <p:cNvSpPr/>
                    <p:nvPr/>
                  </p:nvSpPr>
                  <p:spPr>
                    <a:xfrm>
                      <a:off x="4262909"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3" name="Freeform: Shape 192">
                      <a:extLst>
                        <a:ext uri="{FF2B5EF4-FFF2-40B4-BE49-F238E27FC236}">
                          <a16:creationId xmlns:a16="http://schemas.microsoft.com/office/drawing/2014/main" id="{33264B20-5A0D-DFE5-2AD3-FF56BDCC87A2}"/>
                        </a:ext>
                      </a:extLst>
                    </p:cNvPr>
                    <p:cNvSpPr/>
                    <p:nvPr/>
                  </p:nvSpPr>
                  <p:spPr>
                    <a:xfrm>
                      <a:off x="4120035"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4" name="Freeform: Shape 193">
                      <a:extLst>
                        <a:ext uri="{FF2B5EF4-FFF2-40B4-BE49-F238E27FC236}">
                          <a16:creationId xmlns:a16="http://schemas.microsoft.com/office/drawing/2014/main" id="{C22DC18F-98E2-21CF-41BA-7B31E4E192CB}"/>
                        </a:ext>
                      </a:extLst>
                    </p:cNvPr>
                    <p:cNvSpPr/>
                    <p:nvPr/>
                  </p:nvSpPr>
                  <p:spPr>
                    <a:xfrm>
                      <a:off x="3960279"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5" name="Freeform: Shape 194">
                      <a:extLst>
                        <a:ext uri="{FF2B5EF4-FFF2-40B4-BE49-F238E27FC236}">
                          <a16:creationId xmlns:a16="http://schemas.microsoft.com/office/drawing/2014/main" id="{93AA06CE-A230-FD56-7812-70D5BA21A372}"/>
                        </a:ext>
                      </a:extLst>
                    </p:cNvPr>
                    <p:cNvSpPr/>
                    <p:nvPr/>
                  </p:nvSpPr>
                  <p:spPr>
                    <a:xfrm>
                      <a:off x="3817405"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6" name="Freeform: Shape 195">
                      <a:extLst>
                        <a:ext uri="{FF2B5EF4-FFF2-40B4-BE49-F238E27FC236}">
                          <a16:creationId xmlns:a16="http://schemas.microsoft.com/office/drawing/2014/main" id="{CEBC2366-5467-6E7F-533C-14C3A88DC768}"/>
                        </a:ext>
                      </a:extLst>
                    </p:cNvPr>
                    <p:cNvSpPr/>
                    <p:nvPr/>
                  </p:nvSpPr>
                  <p:spPr>
                    <a:xfrm>
                      <a:off x="3657698"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7" name="Freeform: Shape 196">
                      <a:extLst>
                        <a:ext uri="{FF2B5EF4-FFF2-40B4-BE49-F238E27FC236}">
                          <a16:creationId xmlns:a16="http://schemas.microsoft.com/office/drawing/2014/main" id="{DE9CE9D6-5C77-3AD7-E8CF-C2FDAF9C871E}"/>
                        </a:ext>
                      </a:extLst>
                    </p:cNvPr>
                    <p:cNvSpPr/>
                    <p:nvPr/>
                  </p:nvSpPr>
                  <p:spPr>
                    <a:xfrm>
                      <a:off x="3514824"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8" name="Freeform: Shape 197">
                      <a:extLst>
                        <a:ext uri="{FF2B5EF4-FFF2-40B4-BE49-F238E27FC236}">
                          <a16:creationId xmlns:a16="http://schemas.microsoft.com/office/drawing/2014/main" id="{C5112FCE-0E11-6C7F-597B-D3C89DDAA0C5}"/>
                        </a:ext>
                      </a:extLst>
                    </p:cNvPr>
                    <p:cNvSpPr/>
                    <p:nvPr/>
                  </p:nvSpPr>
                  <p:spPr>
                    <a:xfrm>
                      <a:off x="3343266"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9" name="Freeform: Shape 198">
                      <a:extLst>
                        <a:ext uri="{FF2B5EF4-FFF2-40B4-BE49-F238E27FC236}">
                          <a16:creationId xmlns:a16="http://schemas.microsoft.com/office/drawing/2014/main" id="{FB24BC03-7471-2D73-CCCB-6E6ACFEF491A}"/>
                        </a:ext>
                      </a:extLst>
                    </p:cNvPr>
                    <p:cNvSpPr/>
                    <p:nvPr/>
                  </p:nvSpPr>
                  <p:spPr>
                    <a:xfrm>
                      <a:off x="3200392"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0" name="Freeform: Shape 199">
                      <a:extLst>
                        <a:ext uri="{FF2B5EF4-FFF2-40B4-BE49-F238E27FC236}">
                          <a16:creationId xmlns:a16="http://schemas.microsoft.com/office/drawing/2014/main" id="{F3D982BF-8EE1-A689-7299-B08E2505FD31}"/>
                        </a:ext>
                      </a:extLst>
                    </p:cNvPr>
                    <p:cNvSpPr/>
                    <p:nvPr/>
                  </p:nvSpPr>
                  <p:spPr>
                    <a:xfrm>
                      <a:off x="3040636"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1" name="Freeform: Shape 200">
                      <a:extLst>
                        <a:ext uri="{FF2B5EF4-FFF2-40B4-BE49-F238E27FC236}">
                          <a16:creationId xmlns:a16="http://schemas.microsoft.com/office/drawing/2014/main" id="{EEA9CF64-B2DB-1D9D-4EE6-5F284456C935}"/>
                        </a:ext>
                      </a:extLst>
                    </p:cNvPr>
                    <p:cNvSpPr/>
                    <p:nvPr/>
                  </p:nvSpPr>
                  <p:spPr>
                    <a:xfrm>
                      <a:off x="2897762"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2" name="Freeform: Shape 201">
                      <a:extLst>
                        <a:ext uri="{FF2B5EF4-FFF2-40B4-BE49-F238E27FC236}">
                          <a16:creationId xmlns:a16="http://schemas.microsoft.com/office/drawing/2014/main" id="{FB45D63F-6906-76E7-5AE8-DF443886248D}"/>
                        </a:ext>
                      </a:extLst>
                    </p:cNvPr>
                    <p:cNvSpPr/>
                    <p:nvPr/>
                  </p:nvSpPr>
                  <p:spPr>
                    <a:xfrm>
                      <a:off x="2738055"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3" name="Freeform: Shape 202">
                      <a:extLst>
                        <a:ext uri="{FF2B5EF4-FFF2-40B4-BE49-F238E27FC236}">
                          <a16:creationId xmlns:a16="http://schemas.microsoft.com/office/drawing/2014/main" id="{5307E4CF-A374-8765-C581-41808AE38A0E}"/>
                        </a:ext>
                      </a:extLst>
                    </p:cNvPr>
                    <p:cNvSpPr/>
                    <p:nvPr/>
                  </p:nvSpPr>
                  <p:spPr>
                    <a:xfrm>
                      <a:off x="2595181"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75" name="Group 174">
                    <a:extLst>
                      <a:ext uri="{FF2B5EF4-FFF2-40B4-BE49-F238E27FC236}">
                        <a16:creationId xmlns:a16="http://schemas.microsoft.com/office/drawing/2014/main" id="{F99080EA-7264-A255-A76A-E3B0AF56EDA3}"/>
                      </a:ext>
                    </a:extLst>
                  </p:cNvPr>
                  <p:cNvGrpSpPr/>
                  <p:nvPr/>
                </p:nvGrpSpPr>
                <p:grpSpPr>
                  <a:xfrm>
                    <a:off x="2612312" y="4445959"/>
                    <a:ext cx="2051447" cy="264154"/>
                    <a:chOff x="2617365" y="6484583"/>
                    <a:chExt cx="2051447" cy="137346"/>
                  </a:xfrm>
                </p:grpSpPr>
                <p:sp>
                  <p:nvSpPr>
                    <p:cNvPr id="176" name="Rectangle 175">
                      <a:extLst>
                        <a:ext uri="{FF2B5EF4-FFF2-40B4-BE49-F238E27FC236}">
                          <a16:creationId xmlns:a16="http://schemas.microsoft.com/office/drawing/2014/main" id="{D4CC96C7-849D-F781-2527-401689912F13}"/>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Rectangle 176">
                      <a:extLst>
                        <a:ext uri="{FF2B5EF4-FFF2-40B4-BE49-F238E27FC236}">
                          <a16:creationId xmlns:a16="http://schemas.microsoft.com/office/drawing/2014/main" id="{313958CA-CC64-D1FF-C9C9-EFE67F1B4275}"/>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BC1C05C3-914E-AD16-1D58-E5C0E300BDCA}"/>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3C53B4FA-D820-DCB1-4383-5BFB36FA858F}"/>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010AFB06-6124-7C10-D2A4-50E59E24C837}"/>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5558F803-FE55-ACB3-3A16-6F68EA132323}"/>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859A0134-AE18-2BF1-4986-87E1A30707E0}"/>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7E2EB580-1239-65DB-44E8-86A4C8512A94}"/>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BB558826-8D95-2CEE-0F65-AAFEA56DFE4D}"/>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A7618E17-847D-8DE0-64E6-66583019C68C}"/>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29B02087-833A-B229-23E3-5C9EC41329D2}"/>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53E08733-73EC-A6F7-5B30-4F6F7AB0E6C1}"/>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61DC25B3-14F4-1CD4-37D9-33B2A2D1D006}"/>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F5AE23C0-9EC6-96BC-9BEC-858F7FC76220}"/>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6" name="Group 145">
                  <a:extLst>
                    <a:ext uri="{FF2B5EF4-FFF2-40B4-BE49-F238E27FC236}">
                      <a16:creationId xmlns:a16="http://schemas.microsoft.com/office/drawing/2014/main" id="{065412E9-6400-0E66-D91B-7BAB088DD7A9}"/>
                    </a:ext>
                  </a:extLst>
                </p:cNvPr>
                <p:cNvGrpSpPr/>
                <p:nvPr/>
              </p:nvGrpSpPr>
              <p:grpSpPr>
                <a:xfrm>
                  <a:off x="8563349" y="4706082"/>
                  <a:ext cx="585455" cy="704059"/>
                  <a:chOff x="8563349" y="4706082"/>
                  <a:chExt cx="585455" cy="704059"/>
                </a:xfrm>
              </p:grpSpPr>
              <p:sp>
                <p:nvSpPr>
                  <p:cNvPr id="157" name="Freeform: Shape 156">
                    <a:extLst>
                      <a:ext uri="{FF2B5EF4-FFF2-40B4-BE49-F238E27FC236}">
                        <a16:creationId xmlns:a16="http://schemas.microsoft.com/office/drawing/2014/main" id="{A5C0B9C1-589D-A228-A8FC-C8BC7DA932E7}"/>
                      </a:ext>
                    </a:extLst>
                  </p:cNvPr>
                  <p:cNvSpPr/>
                  <p:nvPr/>
                </p:nvSpPr>
                <p:spPr>
                  <a:xfrm>
                    <a:off x="8615769" y="4706082"/>
                    <a:ext cx="450958" cy="244255"/>
                  </a:xfrm>
                  <a:custGeom>
                    <a:avLst/>
                    <a:gdLst>
                      <a:gd name="connsiteX0" fmla="*/ 225479 w 450958"/>
                      <a:gd name="connsiteY0" fmla="*/ 0 h 244255"/>
                      <a:gd name="connsiteX1" fmla="*/ 450958 w 450958"/>
                      <a:gd name="connsiteY1" fmla="*/ 215082 h 244255"/>
                      <a:gd name="connsiteX2" fmla="*/ 447875 w 450958"/>
                      <a:gd name="connsiteY2" fmla="*/ 244255 h 244255"/>
                      <a:gd name="connsiteX3" fmla="*/ 447875 w 450958"/>
                      <a:gd name="connsiteY3" fmla="*/ 243061 h 244255"/>
                      <a:gd name="connsiteX4" fmla="*/ 2957 w 450958"/>
                      <a:gd name="connsiteY4" fmla="*/ 243061 h 244255"/>
                      <a:gd name="connsiteX5" fmla="*/ 0 w 450958"/>
                      <a:gd name="connsiteY5" fmla="*/ 215082 h 244255"/>
                      <a:gd name="connsiteX6" fmla="*/ 225479 w 450958"/>
                      <a:gd name="connsiteY6" fmla="*/ 0 h 24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958" h="244255">
                        <a:moveTo>
                          <a:pt x="225479" y="0"/>
                        </a:moveTo>
                        <a:cubicBezTo>
                          <a:pt x="350008" y="0"/>
                          <a:pt x="450958" y="96295"/>
                          <a:pt x="450958" y="215082"/>
                        </a:cubicBezTo>
                        <a:lnTo>
                          <a:pt x="447875" y="244255"/>
                        </a:lnTo>
                        <a:lnTo>
                          <a:pt x="447875" y="243061"/>
                        </a:lnTo>
                        <a:lnTo>
                          <a:pt x="2957" y="243061"/>
                        </a:lnTo>
                        <a:lnTo>
                          <a:pt x="0" y="215082"/>
                        </a:lnTo>
                        <a:cubicBezTo>
                          <a:pt x="0" y="96295"/>
                          <a:pt x="100950" y="0"/>
                          <a:pt x="225479" y="0"/>
                        </a:cubicBez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8" name="Rectangle 157">
                    <a:extLst>
                      <a:ext uri="{FF2B5EF4-FFF2-40B4-BE49-F238E27FC236}">
                        <a16:creationId xmlns:a16="http://schemas.microsoft.com/office/drawing/2014/main" id="{3CABD727-FFAA-98C8-CD56-D86B499BC6DF}"/>
                      </a:ext>
                    </a:extLst>
                  </p:cNvPr>
                  <p:cNvSpPr/>
                  <p:nvPr/>
                </p:nvSpPr>
                <p:spPr>
                  <a:xfrm>
                    <a:off x="8615769" y="4947034"/>
                    <a:ext cx="453153" cy="9525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66882C77-59FA-2819-A122-C00183E2CAB3}"/>
                      </a:ext>
                    </a:extLst>
                  </p:cNvPr>
                  <p:cNvSpPr/>
                  <p:nvPr/>
                </p:nvSpPr>
                <p:spPr>
                  <a:xfrm>
                    <a:off x="8615769" y="5051304"/>
                    <a:ext cx="457031" cy="2378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804992F5-680A-DC40-B74D-F6E915860321}"/>
                      </a:ext>
                    </a:extLst>
                  </p:cNvPr>
                  <p:cNvSpPr/>
                  <p:nvPr/>
                </p:nvSpPr>
                <p:spPr>
                  <a:xfrm>
                    <a:off x="8563349" y="5292658"/>
                    <a:ext cx="585455" cy="11748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7" name="Group 146">
                  <a:extLst>
                    <a:ext uri="{FF2B5EF4-FFF2-40B4-BE49-F238E27FC236}">
                      <a16:creationId xmlns:a16="http://schemas.microsoft.com/office/drawing/2014/main" id="{458FCCD4-FF8A-B2E8-498D-58925AD94C3E}"/>
                    </a:ext>
                  </a:extLst>
                </p:cNvPr>
                <p:cNvGrpSpPr/>
                <p:nvPr/>
              </p:nvGrpSpPr>
              <p:grpSpPr>
                <a:xfrm>
                  <a:off x="8912731" y="5114349"/>
                  <a:ext cx="129001" cy="123964"/>
                  <a:chOff x="8912731" y="5114349"/>
                  <a:chExt cx="129001" cy="123964"/>
                </a:xfrm>
              </p:grpSpPr>
              <p:sp>
                <p:nvSpPr>
                  <p:cNvPr id="154" name="Rectangle 153">
                    <a:extLst>
                      <a:ext uri="{FF2B5EF4-FFF2-40B4-BE49-F238E27FC236}">
                        <a16:creationId xmlns:a16="http://schemas.microsoft.com/office/drawing/2014/main" id="{7934D1D1-267D-51E1-870F-27C8A6554362}"/>
                      </a:ext>
                    </a:extLst>
                  </p:cNvPr>
                  <p:cNvSpPr/>
                  <p:nvPr/>
                </p:nvSpPr>
                <p:spPr>
                  <a:xfrm>
                    <a:off x="8912731"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42D0D774-1C25-FEA7-6914-B18F78C416DC}"/>
                      </a:ext>
                    </a:extLst>
                  </p:cNvPr>
                  <p:cNvSpPr/>
                  <p:nvPr/>
                </p:nvSpPr>
                <p:spPr>
                  <a:xfrm>
                    <a:off x="8967504"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2A782ED5-ED28-5171-0B54-8E6F4C5A4297}"/>
                      </a:ext>
                    </a:extLst>
                  </p:cNvPr>
                  <p:cNvSpPr/>
                  <p:nvPr/>
                </p:nvSpPr>
                <p:spPr>
                  <a:xfrm>
                    <a:off x="9018258"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8" name="Group 147">
                  <a:extLst>
                    <a:ext uri="{FF2B5EF4-FFF2-40B4-BE49-F238E27FC236}">
                      <a16:creationId xmlns:a16="http://schemas.microsoft.com/office/drawing/2014/main" id="{92FD3983-A18F-48BA-D848-92D34575685F}"/>
                    </a:ext>
                  </a:extLst>
                </p:cNvPr>
                <p:cNvGrpSpPr/>
                <p:nvPr/>
              </p:nvGrpSpPr>
              <p:grpSpPr>
                <a:xfrm>
                  <a:off x="8697047" y="5114349"/>
                  <a:ext cx="167483" cy="123964"/>
                  <a:chOff x="8912731" y="5114349"/>
                  <a:chExt cx="129001" cy="123964"/>
                </a:xfrm>
              </p:grpSpPr>
              <p:sp>
                <p:nvSpPr>
                  <p:cNvPr id="151" name="Rectangle 150">
                    <a:extLst>
                      <a:ext uri="{FF2B5EF4-FFF2-40B4-BE49-F238E27FC236}">
                        <a16:creationId xmlns:a16="http://schemas.microsoft.com/office/drawing/2014/main" id="{FCD49020-0831-3150-DF65-56AD8A3DFBA7}"/>
                      </a:ext>
                    </a:extLst>
                  </p:cNvPr>
                  <p:cNvSpPr/>
                  <p:nvPr/>
                </p:nvSpPr>
                <p:spPr>
                  <a:xfrm>
                    <a:off x="8912731"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E014A911-3CEF-E23F-A8DC-E53F94236DC2}"/>
                      </a:ext>
                    </a:extLst>
                  </p:cNvPr>
                  <p:cNvSpPr/>
                  <p:nvPr/>
                </p:nvSpPr>
                <p:spPr>
                  <a:xfrm>
                    <a:off x="8967504"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id="{02C6CE76-33B3-1479-D1B2-98FE830AB372}"/>
                      </a:ext>
                    </a:extLst>
                  </p:cNvPr>
                  <p:cNvSpPr/>
                  <p:nvPr/>
                </p:nvSpPr>
                <p:spPr>
                  <a:xfrm>
                    <a:off x="9018258"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9" name="Rectangle 148">
                  <a:extLst>
                    <a:ext uri="{FF2B5EF4-FFF2-40B4-BE49-F238E27FC236}">
                      <a16:creationId xmlns:a16="http://schemas.microsoft.com/office/drawing/2014/main" id="{56387778-AD98-7542-F7D9-B452A09FADA3}"/>
                    </a:ext>
                  </a:extLst>
                </p:cNvPr>
                <p:cNvSpPr/>
                <p:nvPr/>
              </p:nvSpPr>
              <p:spPr>
                <a:xfrm>
                  <a:off x="8639661" y="510899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2B3ABB3C-1792-F4FD-C3CF-394C8D854C3E}"/>
                    </a:ext>
                  </a:extLst>
                </p:cNvPr>
                <p:cNvSpPr/>
                <p:nvPr/>
              </p:nvSpPr>
              <p:spPr>
                <a:xfrm>
                  <a:off x="8807026" y="4624736"/>
                  <a:ext cx="67728" cy="8043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a:extLst>
                  <a:ext uri="{FF2B5EF4-FFF2-40B4-BE49-F238E27FC236}">
                    <a16:creationId xmlns:a16="http://schemas.microsoft.com/office/drawing/2014/main" id="{935265E9-E628-269B-5266-974A34E2826C}"/>
                  </a:ext>
                </a:extLst>
              </p:cNvPr>
              <p:cNvGrpSpPr/>
              <p:nvPr/>
            </p:nvGrpSpPr>
            <p:grpSpPr>
              <a:xfrm>
                <a:off x="1094863" y="5730029"/>
                <a:ext cx="771717" cy="517822"/>
                <a:chOff x="3067808" y="5486392"/>
                <a:chExt cx="2032482" cy="1119719"/>
              </a:xfrm>
            </p:grpSpPr>
            <p:sp>
              <p:nvSpPr>
                <p:cNvPr id="73" name="Rectangle 72">
                  <a:extLst>
                    <a:ext uri="{FF2B5EF4-FFF2-40B4-BE49-F238E27FC236}">
                      <a16:creationId xmlns:a16="http://schemas.microsoft.com/office/drawing/2014/main" id="{588921E1-7883-63D8-19DF-8FB85B5216DD}"/>
                    </a:ext>
                  </a:extLst>
                </p:cNvPr>
                <p:cNvSpPr/>
                <p:nvPr/>
              </p:nvSpPr>
              <p:spPr>
                <a:xfrm>
                  <a:off x="3103373" y="5486392"/>
                  <a:ext cx="1961352" cy="111971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06F143E0-13EB-DA8F-1423-2C3B8AC94BF0}"/>
                    </a:ext>
                  </a:extLst>
                </p:cNvPr>
                <p:cNvGrpSpPr/>
                <p:nvPr/>
              </p:nvGrpSpPr>
              <p:grpSpPr>
                <a:xfrm>
                  <a:off x="3067808" y="5486392"/>
                  <a:ext cx="2032482" cy="930292"/>
                  <a:chOff x="3067808" y="5486392"/>
                  <a:chExt cx="2032482" cy="930292"/>
                </a:xfrm>
              </p:grpSpPr>
              <p:sp>
                <p:nvSpPr>
                  <p:cNvPr id="75" name="Rectangle 74">
                    <a:extLst>
                      <a:ext uri="{FF2B5EF4-FFF2-40B4-BE49-F238E27FC236}">
                        <a16:creationId xmlns:a16="http://schemas.microsoft.com/office/drawing/2014/main" id="{EF56E6F1-5A1D-297B-7F1C-E0E54DBB24CB}"/>
                      </a:ext>
                    </a:extLst>
                  </p:cNvPr>
                  <p:cNvSpPr/>
                  <p:nvPr/>
                </p:nvSpPr>
                <p:spPr>
                  <a:xfrm>
                    <a:off x="3103114" y="5486392"/>
                    <a:ext cx="1964558" cy="1460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520FC19E-EEDE-6CEE-4C42-3CD06D95DAFC}"/>
                      </a:ext>
                    </a:extLst>
                  </p:cNvPr>
                  <p:cNvCxnSpPr/>
                  <p:nvPr/>
                </p:nvCxnSpPr>
                <p:spPr>
                  <a:xfrm>
                    <a:off x="3067808" y="5622530"/>
                    <a:ext cx="2032482"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D264975B-4755-704C-1B54-3A162F4E0E36}"/>
                      </a:ext>
                    </a:extLst>
                  </p:cNvPr>
                  <p:cNvCxnSpPr/>
                  <p:nvPr/>
                </p:nvCxnSpPr>
                <p:spPr>
                  <a:xfrm>
                    <a:off x="3067808" y="6416684"/>
                    <a:ext cx="2032482"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2074C1CC-57EE-B688-BFC1-ED5B63FA4E74}"/>
                      </a:ext>
                    </a:extLst>
                  </p:cNvPr>
                  <p:cNvCxnSpPr>
                    <a:cxnSpLocks/>
                  </p:cNvCxnSpPr>
                  <p:nvPr/>
                </p:nvCxnSpPr>
                <p:spPr>
                  <a:xfrm>
                    <a:off x="3168619" y="5863805"/>
                    <a:ext cx="1815078"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79" name="Group 78">
                    <a:extLst>
                      <a:ext uri="{FF2B5EF4-FFF2-40B4-BE49-F238E27FC236}">
                        <a16:creationId xmlns:a16="http://schemas.microsoft.com/office/drawing/2014/main" id="{0D9B9B29-75C4-014A-0AAD-5789F9ADE299}"/>
                      </a:ext>
                    </a:extLst>
                  </p:cNvPr>
                  <p:cNvGrpSpPr/>
                  <p:nvPr/>
                </p:nvGrpSpPr>
                <p:grpSpPr>
                  <a:xfrm>
                    <a:off x="3260185" y="5912560"/>
                    <a:ext cx="1654292" cy="145148"/>
                    <a:chOff x="3234194" y="5917243"/>
                    <a:chExt cx="1654292" cy="145148"/>
                  </a:xfrm>
                </p:grpSpPr>
                <p:grpSp>
                  <p:nvGrpSpPr>
                    <p:cNvPr id="124" name="Group 123">
                      <a:extLst>
                        <a:ext uri="{FF2B5EF4-FFF2-40B4-BE49-F238E27FC236}">
                          <a16:creationId xmlns:a16="http://schemas.microsoft.com/office/drawing/2014/main" id="{86B55321-F7E2-1D08-06BE-1A054FD3B9CA}"/>
                        </a:ext>
                      </a:extLst>
                    </p:cNvPr>
                    <p:cNvGrpSpPr/>
                    <p:nvPr/>
                  </p:nvGrpSpPr>
                  <p:grpSpPr>
                    <a:xfrm>
                      <a:off x="3234194" y="5917243"/>
                      <a:ext cx="491308" cy="127166"/>
                      <a:chOff x="3234194" y="5917243"/>
                      <a:chExt cx="491308" cy="127166"/>
                    </a:xfrm>
                  </p:grpSpPr>
                  <p:grpSp>
                    <p:nvGrpSpPr>
                      <p:cNvPr id="139" name="Group 138">
                        <a:extLst>
                          <a:ext uri="{FF2B5EF4-FFF2-40B4-BE49-F238E27FC236}">
                            <a16:creationId xmlns:a16="http://schemas.microsoft.com/office/drawing/2014/main" id="{A4742BA5-F94A-FFA7-112E-C5FFA13DE4C6}"/>
                          </a:ext>
                        </a:extLst>
                      </p:cNvPr>
                      <p:cNvGrpSpPr/>
                      <p:nvPr/>
                    </p:nvGrpSpPr>
                    <p:grpSpPr>
                      <a:xfrm>
                        <a:off x="3234194" y="5917243"/>
                        <a:ext cx="204429" cy="121445"/>
                        <a:chOff x="3234194" y="5917243"/>
                        <a:chExt cx="204429" cy="121445"/>
                      </a:xfrm>
                    </p:grpSpPr>
                    <p:sp>
                      <p:nvSpPr>
                        <p:cNvPr id="143" name="Rectangle 142">
                          <a:extLst>
                            <a:ext uri="{FF2B5EF4-FFF2-40B4-BE49-F238E27FC236}">
                              <a16:creationId xmlns:a16="http://schemas.microsoft.com/office/drawing/2014/main" id="{6FE304EB-8E75-6E5F-75EE-D54FE90A1F1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675A5613-241F-D395-FD42-1A2C22A9C21E}"/>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40" name="Group 139">
                        <a:extLst>
                          <a:ext uri="{FF2B5EF4-FFF2-40B4-BE49-F238E27FC236}">
                            <a16:creationId xmlns:a16="http://schemas.microsoft.com/office/drawing/2014/main" id="{AE493263-6AFA-2E02-34EC-F4C7DF926495}"/>
                          </a:ext>
                        </a:extLst>
                      </p:cNvPr>
                      <p:cNvGrpSpPr/>
                      <p:nvPr/>
                    </p:nvGrpSpPr>
                    <p:grpSpPr>
                      <a:xfrm>
                        <a:off x="3521073" y="5922964"/>
                        <a:ext cx="204429" cy="121445"/>
                        <a:chOff x="3234194" y="5917243"/>
                        <a:chExt cx="204429" cy="121445"/>
                      </a:xfrm>
                    </p:grpSpPr>
                    <p:sp>
                      <p:nvSpPr>
                        <p:cNvPr id="141" name="Rectangle 140">
                          <a:extLst>
                            <a:ext uri="{FF2B5EF4-FFF2-40B4-BE49-F238E27FC236}">
                              <a16:creationId xmlns:a16="http://schemas.microsoft.com/office/drawing/2014/main" id="{FA965576-0D09-6ACD-48E8-F099FFFC096C}"/>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396727E4-03FC-2912-268E-A4C2BFA2796E}"/>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125" name="Group 124">
                      <a:extLst>
                        <a:ext uri="{FF2B5EF4-FFF2-40B4-BE49-F238E27FC236}">
                          <a16:creationId xmlns:a16="http://schemas.microsoft.com/office/drawing/2014/main" id="{D5752E5F-2EF1-365E-9021-A664A02F67F8}"/>
                        </a:ext>
                      </a:extLst>
                    </p:cNvPr>
                    <p:cNvGrpSpPr/>
                    <p:nvPr/>
                  </p:nvGrpSpPr>
                  <p:grpSpPr>
                    <a:xfrm>
                      <a:off x="3819962" y="5925988"/>
                      <a:ext cx="491308" cy="127166"/>
                      <a:chOff x="3234194" y="5917243"/>
                      <a:chExt cx="491308" cy="127166"/>
                    </a:xfrm>
                  </p:grpSpPr>
                  <p:grpSp>
                    <p:nvGrpSpPr>
                      <p:cNvPr id="133" name="Group 132">
                        <a:extLst>
                          <a:ext uri="{FF2B5EF4-FFF2-40B4-BE49-F238E27FC236}">
                            <a16:creationId xmlns:a16="http://schemas.microsoft.com/office/drawing/2014/main" id="{76E3A5EE-A166-FBCA-FC3B-B1DBE45124DA}"/>
                          </a:ext>
                        </a:extLst>
                      </p:cNvPr>
                      <p:cNvGrpSpPr/>
                      <p:nvPr/>
                    </p:nvGrpSpPr>
                    <p:grpSpPr>
                      <a:xfrm>
                        <a:off x="3234194" y="5917243"/>
                        <a:ext cx="204429" cy="121445"/>
                        <a:chOff x="3234194" y="5917243"/>
                        <a:chExt cx="204429" cy="121445"/>
                      </a:xfrm>
                    </p:grpSpPr>
                    <p:sp>
                      <p:nvSpPr>
                        <p:cNvPr id="137" name="Rectangle 136">
                          <a:extLst>
                            <a:ext uri="{FF2B5EF4-FFF2-40B4-BE49-F238E27FC236}">
                              <a16:creationId xmlns:a16="http://schemas.microsoft.com/office/drawing/2014/main" id="{E7A1A8D7-EC99-8883-7DA9-BBC8A31C6ABE}"/>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898D91BE-AD39-F24F-DD57-E81C699B8091}"/>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34" name="Group 133">
                        <a:extLst>
                          <a:ext uri="{FF2B5EF4-FFF2-40B4-BE49-F238E27FC236}">
                            <a16:creationId xmlns:a16="http://schemas.microsoft.com/office/drawing/2014/main" id="{D02D905D-F170-09F3-F12B-0E2FCE7C77EB}"/>
                          </a:ext>
                        </a:extLst>
                      </p:cNvPr>
                      <p:cNvGrpSpPr/>
                      <p:nvPr/>
                    </p:nvGrpSpPr>
                    <p:grpSpPr>
                      <a:xfrm>
                        <a:off x="3521073" y="5922964"/>
                        <a:ext cx="204429" cy="121445"/>
                        <a:chOff x="3234194" y="5917243"/>
                        <a:chExt cx="204429" cy="121445"/>
                      </a:xfrm>
                    </p:grpSpPr>
                    <p:sp>
                      <p:nvSpPr>
                        <p:cNvPr id="135" name="Rectangle 134">
                          <a:extLst>
                            <a:ext uri="{FF2B5EF4-FFF2-40B4-BE49-F238E27FC236}">
                              <a16:creationId xmlns:a16="http://schemas.microsoft.com/office/drawing/2014/main" id="{5CE111FB-0C4C-008C-02C3-EBDA94DBE3AA}"/>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6" name="Rectangle 135">
                          <a:extLst>
                            <a:ext uri="{FF2B5EF4-FFF2-40B4-BE49-F238E27FC236}">
                              <a16:creationId xmlns:a16="http://schemas.microsoft.com/office/drawing/2014/main" id="{810CC285-0F4F-CDE2-5324-4EF0F5DEE4B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126" name="Group 125">
                      <a:extLst>
                        <a:ext uri="{FF2B5EF4-FFF2-40B4-BE49-F238E27FC236}">
                          <a16:creationId xmlns:a16="http://schemas.microsoft.com/office/drawing/2014/main" id="{E5787065-1F65-18EE-1B36-1AC579640209}"/>
                        </a:ext>
                      </a:extLst>
                    </p:cNvPr>
                    <p:cNvGrpSpPr/>
                    <p:nvPr/>
                  </p:nvGrpSpPr>
                  <p:grpSpPr>
                    <a:xfrm>
                      <a:off x="4397178" y="5935225"/>
                      <a:ext cx="491308" cy="127166"/>
                      <a:chOff x="3234194" y="5917243"/>
                      <a:chExt cx="491308" cy="127166"/>
                    </a:xfrm>
                  </p:grpSpPr>
                  <p:grpSp>
                    <p:nvGrpSpPr>
                      <p:cNvPr id="127" name="Group 126">
                        <a:extLst>
                          <a:ext uri="{FF2B5EF4-FFF2-40B4-BE49-F238E27FC236}">
                            <a16:creationId xmlns:a16="http://schemas.microsoft.com/office/drawing/2014/main" id="{26C00155-6AB9-9A8C-E927-F36FAA5545B6}"/>
                          </a:ext>
                        </a:extLst>
                      </p:cNvPr>
                      <p:cNvGrpSpPr/>
                      <p:nvPr/>
                    </p:nvGrpSpPr>
                    <p:grpSpPr>
                      <a:xfrm>
                        <a:off x="3234194" y="5917243"/>
                        <a:ext cx="204429" cy="121445"/>
                        <a:chOff x="3234194" y="5917243"/>
                        <a:chExt cx="204429" cy="121445"/>
                      </a:xfrm>
                    </p:grpSpPr>
                    <p:sp>
                      <p:nvSpPr>
                        <p:cNvPr id="131" name="Rectangle 130">
                          <a:extLst>
                            <a:ext uri="{FF2B5EF4-FFF2-40B4-BE49-F238E27FC236}">
                              <a16:creationId xmlns:a16="http://schemas.microsoft.com/office/drawing/2014/main" id="{C65CB336-CCB1-08F1-496E-BE7EA2525F02}"/>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2" name="Rectangle 131">
                          <a:extLst>
                            <a:ext uri="{FF2B5EF4-FFF2-40B4-BE49-F238E27FC236}">
                              <a16:creationId xmlns:a16="http://schemas.microsoft.com/office/drawing/2014/main" id="{51A75F40-30E6-1F98-7811-B47F5FD5984C}"/>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28" name="Group 127">
                        <a:extLst>
                          <a:ext uri="{FF2B5EF4-FFF2-40B4-BE49-F238E27FC236}">
                            <a16:creationId xmlns:a16="http://schemas.microsoft.com/office/drawing/2014/main" id="{E5CCD9D3-5D48-90F5-F85D-2B79D61E45D1}"/>
                          </a:ext>
                        </a:extLst>
                      </p:cNvPr>
                      <p:cNvGrpSpPr/>
                      <p:nvPr/>
                    </p:nvGrpSpPr>
                    <p:grpSpPr>
                      <a:xfrm>
                        <a:off x="3521073" y="5922964"/>
                        <a:ext cx="204429" cy="121445"/>
                        <a:chOff x="3234194" y="5917243"/>
                        <a:chExt cx="204429" cy="121445"/>
                      </a:xfrm>
                    </p:grpSpPr>
                    <p:sp>
                      <p:nvSpPr>
                        <p:cNvPr id="129" name="Rectangle 128">
                          <a:extLst>
                            <a:ext uri="{FF2B5EF4-FFF2-40B4-BE49-F238E27FC236}">
                              <a16:creationId xmlns:a16="http://schemas.microsoft.com/office/drawing/2014/main" id="{24EE885A-AFB6-2EF4-CD37-D10FF817DF8D}"/>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30" name="Rectangle 129">
                          <a:extLst>
                            <a:ext uri="{FF2B5EF4-FFF2-40B4-BE49-F238E27FC236}">
                              <a16:creationId xmlns:a16="http://schemas.microsoft.com/office/drawing/2014/main" id="{EB7ADED1-354E-7ED4-40D8-1F1642288A75}"/>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nvGrpSpPr>
                  <p:cNvPr id="80" name="Group 79">
                    <a:extLst>
                      <a:ext uri="{FF2B5EF4-FFF2-40B4-BE49-F238E27FC236}">
                        <a16:creationId xmlns:a16="http://schemas.microsoft.com/office/drawing/2014/main" id="{9416F902-270B-F76A-29CF-8EB07B691C4E}"/>
                      </a:ext>
                    </a:extLst>
                  </p:cNvPr>
                  <p:cNvGrpSpPr/>
                  <p:nvPr/>
                </p:nvGrpSpPr>
                <p:grpSpPr>
                  <a:xfrm>
                    <a:off x="3261344" y="6119147"/>
                    <a:ext cx="1654292" cy="145148"/>
                    <a:chOff x="3234194" y="5917243"/>
                    <a:chExt cx="1654292" cy="145148"/>
                  </a:xfrm>
                </p:grpSpPr>
                <p:grpSp>
                  <p:nvGrpSpPr>
                    <p:cNvPr id="103" name="Group 102">
                      <a:extLst>
                        <a:ext uri="{FF2B5EF4-FFF2-40B4-BE49-F238E27FC236}">
                          <a16:creationId xmlns:a16="http://schemas.microsoft.com/office/drawing/2014/main" id="{F0AD930D-63B2-FD8F-D8F7-D304F9A6F4FB}"/>
                        </a:ext>
                      </a:extLst>
                    </p:cNvPr>
                    <p:cNvGrpSpPr/>
                    <p:nvPr/>
                  </p:nvGrpSpPr>
                  <p:grpSpPr>
                    <a:xfrm>
                      <a:off x="3234194" y="5917243"/>
                      <a:ext cx="491308" cy="127166"/>
                      <a:chOff x="3234194" y="5917243"/>
                      <a:chExt cx="491308" cy="127166"/>
                    </a:xfrm>
                  </p:grpSpPr>
                  <p:grpSp>
                    <p:nvGrpSpPr>
                      <p:cNvPr id="118" name="Group 117">
                        <a:extLst>
                          <a:ext uri="{FF2B5EF4-FFF2-40B4-BE49-F238E27FC236}">
                            <a16:creationId xmlns:a16="http://schemas.microsoft.com/office/drawing/2014/main" id="{716578E7-9278-8271-99AD-D8D1EF74BA55}"/>
                          </a:ext>
                        </a:extLst>
                      </p:cNvPr>
                      <p:cNvGrpSpPr/>
                      <p:nvPr/>
                    </p:nvGrpSpPr>
                    <p:grpSpPr>
                      <a:xfrm>
                        <a:off x="3234194" y="5917243"/>
                        <a:ext cx="204429" cy="121445"/>
                        <a:chOff x="3234194" y="5917243"/>
                        <a:chExt cx="204429" cy="121445"/>
                      </a:xfrm>
                    </p:grpSpPr>
                    <p:sp>
                      <p:nvSpPr>
                        <p:cNvPr id="122" name="Rectangle 121">
                          <a:extLst>
                            <a:ext uri="{FF2B5EF4-FFF2-40B4-BE49-F238E27FC236}">
                              <a16:creationId xmlns:a16="http://schemas.microsoft.com/office/drawing/2014/main" id="{DB31704C-9211-F8CD-EA64-3888CBA3B808}"/>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23" name="Rectangle 122">
                          <a:extLst>
                            <a:ext uri="{FF2B5EF4-FFF2-40B4-BE49-F238E27FC236}">
                              <a16:creationId xmlns:a16="http://schemas.microsoft.com/office/drawing/2014/main" id="{2B86EE6D-0709-D07E-FF6F-72E0DBFCF3C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19" name="Group 118">
                        <a:extLst>
                          <a:ext uri="{FF2B5EF4-FFF2-40B4-BE49-F238E27FC236}">
                            <a16:creationId xmlns:a16="http://schemas.microsoft.com/office/drawing/2014/main" id="{30D8816A-14BC-C712-930A-7DFA0E2B47DD}"/>
                          </a:ext>
                        </a:extLst>
                      </p:cNvPr>
                      <p:cNvGrpSpPr/>
                      <p:nvPr/>
                    </p:nvGrpSpPr>
                    <p:grpSpPr>
                      <a:xfrm>
                        <a:off x="3521073" y="5922964"/>
                        <a:ext cx="204429" cy="121445"/>
                        <a:chOff x="3234194" y="5917243"/>
                        <a:chExt cx="204429" cy="121445"/>
                      </a:xfrm>
                    </p:grpSpPr>
                    <p:sp>
                      <p:nvSpPr>
                        <p:cNvPr id="120" name="Rectangle 119">
                          <a:extLst>
                            <a:ext uri="{FF2B5EF4-FFF2-40B4-BE49-F238E27FC236}">
                              <a16:creationId xmlns:a16="http://schemas.microsoft.com/office/drawing/2014/main" id="{C2C280D0-F58C-4D0D-54F3-A4CEB82C2203}"/>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A5F3FE7D-8AEC-DAA1-6F95-22187B9CF88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104" name="Group 103">
                      <a:extLst>
                        <a:ext uri="{FF2B5EF4-FFF2-40B4-BE49-F238E27FC236}">
                          <a16:creationId xmlns:a16="http://schemas.microsoft.com/office/drawing/2014/main" id="{098D5609-D839-1406-C6C8-4E3D55237D7F}"/>
                        </a:ext>
                      </a:extLst>
                    </p:cNvPr>
                    <p:cNvGrpSpPr/>
                    <p:nvPr/>
                  </p:nvGrpSpPr>
                  <p:grpSpPr>
                    <a:xfrm>
                      <a:off x="3819962" y="5925988"/>
                      <a:ext cx="491308" cy="127166"/>
                      <a:chOff x="3234194" y="5917243"/>
                      <a:chExt cx="491308" cy="127166"/>
                    </a:xfrm>
                  </p:grpSpPr>
                  <p:grpSp>
                    <p:nvGrpSpPr>
                      <p:cNvPr id="112" name="Group 111">
                        <a:extLst>
                          <a:ext uri="{FF2B5EF4-FFF2-40B4-BE49-F238E27FC236}">
                            <a16:creationId xmlns:a16="http://schemas.microsoft.com/office/drawing/2014/main" id="{CAB89D0E-FCBC-95DE-895F-741003F4187C}"/>
                          </a:ext>
                        </a:extLst>
                      </p:cNvPr>
                      <p:cNvGrpSpPr/>
                      <p:nvPr/>
                    </p:nvGrpSpPr>
                    <p:grpSpPr>
                      <a:xfrm>
                        <a:off x="3234194" y="5917243"/>
                        <a:ext cx="204429" cy="121445"/>
                        <a:chOff x="3234194" y="5917243"/>
                        <a:chExt cx="204429" cy="121445"/>
                      </a:xfrm>
                    </p:grpSpPr>
                    <p:sp>
                      <p:nvSpPr>
                        <p:cNvPr id="116" name="Rectangle 115">
                          <a:extLst>
                            <a:ext uri="{FF2B5EF4-FFF2-40B4-BE49-F238E27FC236}">
                              <a16:creationId xmlns:a16="http://schemas.microsoft.com/office/drawing/2014/main" id="{1B34CD0D-87AB-50AF-213A-8C2DA30E376A}"/>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8A7FF31E-8854-A8CB-466E-71E1501586CD}"/>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13" name="Group 112">
                        <a:extLst>
                          <a:ext uri="{FF2B5EF4-FFF2-40B4-BE49-F238E27FC236}">
                            <a16:creationId xmlns:a16="http://schemas.microsoft.com/office/drawing/2014/main" id="{E67B17A1-643B-E144-F789-4C52BE106202}"/>
                          </a:ext>
                        </a:extLst>
                      </p:cNvPr>
                      <p:cNvGrpSpPr/>
                      <p:nvPr/>
                    </p:nvGrpSpPr>
                    <p:grpSpPr>
                      <a:xfrm>
                        <a:off x="3521073" y="5922964"/>
                        <a:ext cx="204429" cy="121445"/>
                        <a:chOff x="3234194" y="5917243"/>
                        <a:chExt cx="204429" cy="121445"/>
                      </a:xfrm>
                    </p:grpSpPr>
                    <p:sp>
                      <p:nvSpPr>
                        <p:cNvPr id="114" name="Rectangle 113">
                          <a:extLst>
                            <a:ext uri="{FF2B5EF4-FFF2-40B4-BE49-F238E27FC236}">
                              <a16:creationId xmlns:a16="http://schemas.microsoft.com/office/drawing/2014/main" id="{0938E206-F518-66A6-549C-BF08192AB15D}"/>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D5F9C807-4F43-F639-AD77-DBD8D5B0DE88}"/>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105" name="Group 104">
                      <a:extLst>
                        <a:ext uri="{FF2B5EF4-FFF2-40B4-BE49-F238E27FC236}">
                          <a16:creationId xmlns:a16="http://schemas.microsoft.com/office/drawing/2014/main" id="{ED03B1ED-1B86-2FBF-2241-E62CD4284776}"/>
                        </a:ext>
                      </a:extLst>
                    </p:cNvPr>
                    <p:cNvGrpSpPr/>
                    <p:nvPr/>
                  </p:nvGrpSpPr>
                  <p:grpSpPr>
                    <a:xfrm>
                      <a:off x="4397178" y="5935225"/>
                      <a:ext cx="491308" cy="127166"/>
                      <a:chOff x="3234194" y="5917243"/>
                      <a:chExt cx="491308" cy="127166"/>
                    </a:xfrm>
                  </p:grpSpPr>
                  <p:grpSp>
                    <p:nvGrpSpPr>
                      <p:cNvPr id="106" name="Group 105">
                        <a:extLst>
                          <a:ext uri="{FF2B5EF4-FFF2-40B4-BE49-F238E27FC236}">
                            <a16:creationId xmlns:a16="http://schemas.microsoft.com/office/drawing/2014/main" id="{84B51A13-B786-50EE-7CD8-3FD3B09B58FD}"/>
                          </a:ext>
                        </a:extLst>
                      </p:cNvPr>
                      <p:cNvGrpSpPr/>
                      <p:nvPr/>
                    </p:nvGrpSpPr>
                    <p:grpSpPr>
                      <a:xfrm>
                        <a:off x="3234194" y="5917243"/>
                        <a:ext cx="204429" cy="121445"/>
                        <a:chOff x="3234194" y="5917243"/>
                        <a:chExt cx="204429" cy="121445"/>
                      </a:xfrm>
                    </p:grpSpPr>
                    <p:sp>
                      <p:nvSpPr>
                        <p:cNvPr id="110" name="Rectangle 109">
                          <a:extLst>
                            <a:ext uri="{FF2B5EF4-FFF2-40B4-BE49-F238E27FC236}">
                              <a16:creationId xmlns:a16="http://schemas.microsoft.com/office/drawing/2014/main" id="{B78F60B9-2AB5-EE55-DA56-47A9450357E7}"/>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BB870747-BC99-57A4-06A4-E0187FBD0BA2}"/>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07" name="Group 106">
                        <a:extLst>
                          <a:ext uri="{FF2B5EF4-FFF2-40B4-BE49-F238E27FC236}">
                            <a16:creationId xmlns:a16="http://schemas.microsoft.com/office/drawing/2014/main" id="{141C03FE-C409-E516-A7C3-3856FA10B2E7}"/>
                          </a:ext>
                        </a:extLst>
                      </p:cNvPr>
                      <p:cNvGrpSpPr/>
                      <p:nvPr/>
                    </p:nvGrpSpPr>
                    <p:grpSpPr>
                      <a:xfrm>
                        <a:off x="3521073" y="5922964"/>
                        <a:ext cx="204429" cy="121445"/>
                        <a:chOff x="3234194" y="5917243"/>
                        <a:chExt cx="204429" cy="121445"/>
                      </a:xfrm>
                    </p:grpSpPr>
                    <p:sp>
                      <p:nvSpPr>
                        <p:cNvPr id="108" name="Rectangle 107">
                          <a:extLst>
                            <a:ext uri="{FF2B5EF4-FFF2-40B4-BE49-F238E27FC236}">
                              <a16:creationId xmlns:a16="http://schemas.microsoft.com/office/drawing/2014/main" id="{A5555D02-6DD2-3183-0948-DBFA2F6F8741}"/>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A1B4A307-F93A-A914-38EF-DDFC37C0EF29}"/>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nvGrpSpPr>
                  <p:cNvPr id="81" name="Group 80">
                    <a:extLst>
                      <a:ext uri="{FF2B5EF4-FFF2-40B4-BE49-F238E27FC236}">
                        <a16:creationId xmlns:a16="http://schemas.microsoft.com/office/drawing/2014/main" id="{A99368AC-57FD-6048-B287-30A2D81CA6A3}"/>
                      </a:ext>
                    </a:extLst>
                  </p:cNvPr>
                  <p:cNvGrpSpPr/>
                  <p:nvPr/>
                </p:nvGrpSpPr>
                <p:grpSpPr>
                  <a:xfrm>
                    <a:off x="3260185" y="5686951"/>
                    <a:ext cx="1654292" cy="145148"/>
                    <a:chOff x="3234194" y="5917243"/>
                    <a:chExt cx="1654292" cy="145148"/>
                  </a:xfrm>
                </p:grpSpPr>
                <p:grpSp>
                  <p:nvGrpSpPr>
                    <p:cNvPr id="82" name="Group 81">
                      <a:extLst>
                        <a:ext uri="{FF2B5EF4-FFF2-40B4-BE49-F238E27FC236}">
                          <a16:creationId xmlns:a16="http://schemas.microsoft.com/office/drawing/2014/main" id="{08F231C1-C005-4886-4A5C-BF069E188DD4}"/>
                        </a:ext>
                      </a:extLst>
                    </p:cNvPr>
                    <p:cNvGrpSpPr/>
                    <p:nvPr/>
                  </p:nvGrpSpPr>
                  <p:grpSpPr>
                    <a:xfrm>
                      <a:off x="3234194" y="5917243"/>
                      <a:ext cx="491308" cy="127166"/>
                      <a:chOff x="3234194" y="5917243"/>
                      <a:chExt cx="491308" cy="127166"/>
                    </a:xfrm>
                  </p:grpSpPr>
                  <p:grpSp>
                    <p:nvGrpSpPr>
                      <p:cNvPr id="97" name="Group 96">
                        <a:extLst>
                          <a:ext uri="{FF2B5EF4-FFF2-40B4-BE49-F238E27FC236}">
                            <a16:creationId xmlns:a16="http://schemas.microsoft.com/office/drawing/2014/main" id="{7AFAB162-3BF6-2158-6BE7-CE4BEE3A0BA8}"/>
                          </a:ext>
                        </a:extLst>
                      </p:cNvPr>
                      <p:cNvGrpSpPr/>
                      <p:nvPr/>
                    </p:nvGrpSpPr>
                    <p:grpSpPr>
                      <a:xfrm>
                        <a:off x="3234194" y="5917243"/>
                        <a:ext cx="204429" cy="121445"/>
                        <a:chOff x="3234194" y="5917243"/>
                        <a:chExt cx="204429" cy="121445"/>
                      </a:xfrm>
                    </p:grpSpPr>
                    <p:sp>
                      <p:nvSpPr>
                        <p:cNvPr id="101" name="Rectangle 100">
                          <a:extLst>
                            <a:ext uri="{FF2B5EF4-FFF2-40B4-BE49-F238E27FC236}">
                              <a16:creationId xmlns:a16="http://schemas.microsoft.com/office/drawing/2014/main" id="{E61A4688-1E8E-C4A1-C6CA-8A20BEB1BA9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2" name="Rectangle 101">
                          <a:extLst>
                            <a:ext uri="{FF2B5EF4-FFF2-40B4-BE49-F238E27FC236}">
                              <a16:creationId xmlns:a16="http://schemas.microsoft.com/office/drawing/2014/main" id="{AEAB9151-4C07-7964-03B7-700434FFD9A7}"/>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98" name="Group 97">
                        <a:extLst>
                          <a:ext uri="{FF2B5EF4-FFF2-40B4-BE49-F238E27FC236}">
                            <a16:creationId xmlns:a16="http://schemas.microsoft.com/office/drawing/2014/main" id="{0C113798-385C-8E5B-9BAD-4AFE9F271B2B}"/>
                          </a:ext>
                        </a:extLst>
                      </p:cNvPr>
                      <p:cNvGrpSpPr/>
                      <p:nvPr/>
                    </p:nvGrpSpPr>
                    <p:grpSpPr>
                      <a:xfrm>
                        <a:off x="3521073" y="5922964"/>
                        <a:ext cx="204429" cy="121445"/>
                        <a:chOff x="3234194" y="5917243"/>
                        <a:chExt cx="204429" cy="121445"/>
                      </a:xfrm>
                    </p:grpSpPr>
                    <p:sp>
                      <p:nvSpPr>
                        <p:cNvPr id="99" name="Rectangle 98">
                          <a:extLst>
                            <a:ext uri="{FF2B5EF4-FFF2-40B4-BE49-F238E27FC236}">
                              <a16:creationId xmlns:a16="http://schemas.microsoft.com/office/drawing/2014/main" id="{7C74C719-19D8-ADA6-B53D-1F9A6170FF1B}"/>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E37B61C9-DE2C-9AC6-C82E-57FBA6F6BF22}"/>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83" name="Group 82">
                      <a:extLst>
                        <a:ext uri="{FF2B5EF4-FFF2-40B4-BE49-F238E27FC236}">
                          <a16:creationId xmlns:a16="http://schemas.microsoft.com/office/drawing/2014/main" id="{01DC7C1A-375B-CFC3-72AA-6A3A2CD080FF}"/>
                        </a:ext>
                      </a:extLst>
                    </p:cNvPr>
                    <p:cNvGrpSpPr/>
                    <p:nvPr/>
                  </p:nvGrpSpPr>
                  <p:grpSpPr>
                    <a:xfrm>
                      <a:off x="3819962" y="5925988"/>
                      <a:ext cx="491308" cy="127166"/>
                      <a:chOff x="3234194" y="5917243"/>
                      <a:chExt cx="491308" cy="127166"/>
                    </a:xfrm>
                  </p:grpSpPr>
                  <p:grpSp>
                    <p:nvGrpSpPr>
                      <p:cNvPr id="91" name="Group 90">
                        <a:extLst>
                          <a:ext uri="{FF2B5EF4-FFF2-40B4-BE49-F238E27FC236}">
                            <a16:creationId xmlns:a16="http://schemas.microsoft.com/office/drawing/2014/main" id="{C8DA82FE-24DB-84B9-EF24-F943C7B9E4B1}"/>
                          </a:ext>
                        </a:extLst>
                      </p:cNvPr>
                      <p:cNvGrpSpPr/>
                      <p:nvPr/>
                    </p:nvGrpSpPr>
                    <p:grpSpPr>
                      <a:xfrm>
                        <a:off x="3234194" y="5917243"/>
                        <a:ext cx="204429" cy="121445"/>
                        <a:chOff x="3234194" y="5917243"/>
                        <a:chExt cx="204429" cy="121445"/>
                      </a:xfrm>
                    </p:grpSpPr>
                    <p:sp>
                      <p:nvSpPr>
                        <p:cNvPr id="95" name="Rectangle 94">
                          <a:extLst>
                            <a:ext uri="{FF2B5EF4-FFF2-40B4-BE49-F238E27FC236}">
                              <a16:creationId xmlns:a16="http://schemas.microsoft.com/office/drawing/2014/main" id="{AEE8B151-EAEC-5244-E679-C097F58C478F}"/>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1102B526-39F7-08FA-2DA2-1F3FF20FDC41}"/>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92" name="Group 91">
                        <a:extLst>
                          <a:ext uri="{FF2B5EF4-FFF2-40B4-BE49-F238E27FC236}">
                            <a16:creationId xmlns:a16="http://schemas.microsoft.com/office/drawing/2014/main" id="{8414516E-C940-0A8C-7986-D215C9532FAC}"/>
                          </a:ext>
                        </a:extLst>
                      </p:cNvPr>
                      <p:cNvGrpSpPr/>
                      <p:nvPr/>
                    </p:nvGrpSpPr>
                    <p:grpSpPr>
                      <a:xfrm>
                        <a:off x="3521073" y="5922964"/>
                        <a:ext cx="204429" cy="121445"/>
                        <a:chOff x="3234194" y="5917243"/>
                        <a:chExt cx="204429" cy="121445"/>
                      </a:xfrm>
                    </p:grpSpPr>
                    <p:sp>
                      <p:nvSpPr>
                        <p:cNvPr id="93" name="Rectangle 92">
                          <a:extLst>
                            <a:ext uri="{FF2B5EF4-FFF2-40B4-BE49-F238E27FC236}">
                              <a16:creationId xmlns:a16="http://schemas.microsoft.com/office/drawing/2014/main" id="{0C9C3CC1-1461-BF3E-F809-12319F204179}"/>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544309C8-AFCF-0BF2-5A7C-6B455380DCD0}"/>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84" name="Group 83">
                      <a:extLst>
                        <a:ext uri="{FF2B5EF4-FFF2-40B4-BE49-F238E27FC236}">
                          <a16:creationId xmlns:a16="http://schemas.microsoft.com/office/drawing/2014/main" id="{204CC319-D891-F343-47A2-993FA2C49D78}"/>
                        </a:ext>
                      </a:extLst>
                    </p:cNvPr>
                    <p:cNvGrpSpPr/>
                    <p:nvPr/>
                  </p:nvGrpSpPr>
                  <p:grpSpPr>
                    <a:xfrm>
                      <a:off x="4397178" y="5935225"/>
                      <a:ext cx="491308" cy="127166"/>
                      <a:chOff x="3234194" y="5917243"/>
                      <a:chExt cx="491308" cy="127166"/>
                    </a:xfrm>
                  </p:grpSpPr>
                  <p:grpSp>
                    <p:nvGrpSpPr>
                      <p:cNvPr id="85" name="Group 84">
                        <a:extLst>
                          <a:ext uri="{FF2B5EF4-FFF2-40B4-BE49-F238E27FC236}">
                            <a16:creationId xmlns:a16="http://schemas.microsoft.com/office/drawing/2014/main" id="{2881A6D2-A907-6BE4-F34B-B0BBCBF70EDD}"/>
                          </a:ext>
                        </a:extLst>
                      </p:cNvPr>
                      <p:cNvGrpSpPr/>
                      <p:nvPr/>
                    </p:nvGrpSpPr>
                    <p:grpSpPr>
                      <a:xfrm>
                        <a:off x="3234194" y="5917243"/>
                        <a:ext cx="204429" cy="121445"/>
                        <a:chOff x="3234194" y="5917243"/>
                        <a:chExt cx="204429" cy="121445"/>
                      </a:xfrm>
                    </p:grpSpPr>
                    <p:sp>
                      <p:nvSpPr>
                        <p:cNvPr id="89" name="Rectangle 88">
                          <a:extLst>
                            <a:ext uri="{FF2B5EF4-FFF2-40B4-BE49-F238E27FC236}">
                              <a16:creationId xmlns:a16="http://schemas.microsoft.com/office/drawing/2014/main" id="{B68D5276-11DC-AE3E-795C-B5E574369613}"/>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0" name="Rectangle 89">
                          <a:extLst>
                            <a:ext uri="{FF2B5EF4-FFF2-40B4-BE49-F238E27FC236}">
                              <a16:creationId xmlns:a16="http://schemas.microsoft.com/office/drawing/2014/main" id="{34D646F6-68A1-14A7-40C1-5596A0057785}"/>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86" name="Group 85">
                        <a:extLst>
                          <a:ext uri="{FF2B5EF4-FFF2-40B4-BE49-F238E27FC236}">
                            <a16:creationId xmlns:a16="http://schemas.microsoft.com/office/drawing/2014/main" id="{5FACF99B-41B1-6205-00B0-472F55473C9E}"/>
                          </a:ext>
                        </a:extLst>
                      </p:cNvPr>
                      <p:cNvGrpSpPr/>
                      <p:nvPr/>
                    </p:nvGrpSpPr>
                    <p:grpSpPr>
                      <a:xfrm>
                        <a:off x="3521073" y="5922964"/>
                        <a:ext cx="204429" cy="121445"/>
                        <a:chOff x="3234194" y="5917243"/>
                        <a:chExt cx="204429" cy="121445"/>
                      </a:xfrm>
                    </p:grpSpPr>
                    <p:sp>
                      <p:nvSpPr>
                        <p:cNvPr id="87" name="Rectangle 86">
                          <a:extLst>
                            <a:ext uri="{FF2B5EF4-FFF2-40B4-BE49-F238E27FC236}">
                              <a16:creationId xmlns:a16="http://schemas.microsoft.com/office/drawing/2014/main" id="{8BD0D748-1959-BA3A-0FCE-848354EA987D}"/>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E1BC34AD-ABC1-BECD-1DC1-F7E104201727}"/>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grpSp>
        </p:grpSp>
        <p:grpSp>
          <p:nvGrpSpPr>
            <p:cNvPr id="14" name="Group 13">
              <a:extLst>
                <a:ext uri="{FF2B5EF4-FFF2-40B4-BE49-F238E27FC236}">
                  <a16:creationId xmlns:a16="http://schemas.microsoft.com/office/drawing/2014/main" id="{DB4C4563-A793-C276-BDA1-A8309626B8ED}"/>
                </a:ext>
              </a:extLst>
            </p:cNvPr>
            <p:cNvGrpSpPr/>
            <p:nvPr/>
          </p:nvGrpSpPr>
          <p:grpSpPr>
            <a:xfrm>
              <a:off x="1653405" y="4266248"/>
              <a:ext cx="1525992" cy="1136871"/>
              <a:chOff x="4353515" y="3018682"/>
              <a:chExt cx="2021648" cy="2032163"/>
            </a:xfrm>
          </p:grpSpPr>
          <p:grpSp>
            <p:nvGrpSpPr>
              <p:cNvPr id="27" name="Group 26">
                <a:extLst>
                  <a:ext uri="{FF2B5EF4-FFF2-40B4-BE49-F238E27FC236}">
                    <a16:creationId xmlns:a16="http://schemas.microsoft.com/office/drawing/2014/main" id="{933C1A00-A1E2-651E-87E9-F2D4DBA85DA4}"/>
                  </a:ext>
                </a:extLst>
              </p:cNvPr>
              <p:cNvGrpSpPr/>
              <p:nvPr/>
            </p:nvGrpSpPr>
            <p:grpSpPr>
              <a:xfrm>
                <a:off x="4912639" y="3018682"/>
                <a:ext cx="796062" cy="1328012"/>
                <a:chOff x="4049485" y="2497311"/>
                <a:chExt cx="1553308" cy="2330360"/>
              </a:xfrm>
            </p:grpSpPr>
            <p:sp>
              <p:nvSpPr>
                <p:cNvPr id="40" name="Arc 39">
                  <a:extLst>
                    <a:ext uri="{FF2B5EF4-FFF2-40B4-BE49-F238E27FC236}">
                      <a16:creationId xmlns:a16="http://schemas.microsoft.com/office/drawing/2014/main" id="{9693887C-862B-66C8-0131-AF46AFE0CAEA}"/>
                    </a:ext>
                  </a:extLst>
                </p:cNvPr>
                <p:cNvSpPr/>
                <p:nvPr/>
              </p:nvSpPr>
              <p:spPr>
                <a:xfrm flipV="1">
                  <a:off x="4110930" y="2514777"/>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41" name="Group 40">
                  <a:extLst>
                    <a:ext uri="{FF2B5EF4-FFF2-40B4-BE49-F238E27FC236}">
                      <a16:creationId xmlns:a16="http://schemas.microsoft.com/office/drawing/2014/main" id="{B6D7A636-2456-E1F3-8EAC-A856E6A07F99}"/>
                    </a:ext>
                  </a:extLst>
                </p:cNvPr>
                <p:cNvGrpSpPr/>
                <p:nvPr/>
              </p:nvGrpSpPr>
              <p:grpSpPr>
                <a:xfrm>
                  <a:off x="4049485" y="2497311"/>
                  <a:ext cx="1553308" cy="2312894"/>
                  <a:chOff x="4049485" y="2497311"/>
                  <a:chExt cx="1553308" cy="2312894"/>
                </a:xfrm>
              </p:grpSpPr>
              <p:sp>
                <p:nvSpPr>
                  <p:cNvPr id="42" name="Arc 41">
                    <a:extLst>
                      <a:ext uri="{FF2B5EF4-FFF2-40B4-BE49-F238E27FC236}">
                        <a16:creationId xmlns:a16="http://schemas.microsoft.com/office/drawing/2014/main" id="{8E8D050F-D7CE-1FEC-41DE-037CCDF67D9D}"/>
                      </a:ext>
                    </a:extLst>
                  </p:cNvPr>
                  <p:cNvSpPr/>
                  <p:nvPr/>
                </p:nvSpPr>
                <p:spPr>
                  <a:xfrm flipV="1">
                    <a:off x="4049485"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3" name="Arc 42">
                    <a:extLst>
                      <a:ext uri="{FF2B5EF4-FFF2-40B4-BE49-F238E27FC236}">
                        <a16:creationId xmlns:a16="http://schemas.microsoft.com/office/drawing/2014/main" id="{05B099F0-85BD-A194-CA0E-BA7B31506765}"/>
                      </a:ext>
                    </a:extLst>
                  </p:cNvPr>
                  <p:cNvSpPr/>
                  <p:nvPr/>
                </p:nvSpPr>
                <p:spPr>
                  <a:xfrm flipH="1" flipV="1">
                    <a:off x="4872810"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4" name="Arc 43">
                    <a:extLst>
                      <a:ext uri="{FF2B5EF4-FFF2-40B4-BE49-F238E27FC236}">
                        <a16:creationId xmlns:a16="http://schemas.microsoft.com/office/drawing/2014/main" id="{F85CD2FA-B417-208E-AC69-E0E69446442F}"/>
                      </a:ext>
                    </a:extLst>
                  </p:cNvPr>
                  <p:cNvSpPr/>
                  <p:nvPr/>
                </p:nvSpPr>
                <p:spPr>
                  <a:xfrm flipH="1" flipV="1">
                    <a:off x="4806663"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45" name="Group 44">
                    <a:extLst>
                      <a:ext uri="{FF2B5EF4-FFF2-40B4-BE49-F238E27FC236}">
                        <a16:creationId xmlns:a16="http://schemas.microsoft.com/office/drawing/2014/main" id="{4E3BF4A2-FD66-83DA-C1E3-7B138DCC027D}"/>
                      </a:ext>
                    </a:extLst>
                  </p:cNvPr>
                  <p:cNvGrpSpPr/>
                  <p:nvPr/>
                </p:nvGrpSpPr>
                <p:grpSpPr>
                  <a:xfrm>
                    <a:off x="4533900" y="3179735"/>
                    <a:ext cx="588169" cy="1630470"/>
                    <a:chOff x="4533900" y="3179735"/>
                    <a:chExt cx="588169" cy="1630470"/>
                  </a:xfrm>
                </p:grpSpPr>
                <p:cxnSp>
                  <p:nvCxnSpPr>
                    <p:cNvPr id="46" name="Straight Connector 45">
                      <a:extLst>
                        <a:ext uri="{FF2B5EF4-FFF2-40B4-BE49-F238E27FC236}">
                          <a16:creationId xmlns:a16="http://schemas.microsoft.com/office/drawing/2014/main" id="{842D4AB3-E6BD-1CB6-705A-5DEFE0DDF602}"/>
                        </a:ext>
                      </a:extLst>
                    </p:cNvPr>
                    <p:cNvCxnSpPr>
                      <a:cxnSpLocks/>
                    </p:cNvCxnSpPr>
                    <p:nvPr/>
                  </p:nvCxnSpPr>
                  <p:spPr>
                    <a:xfrm>
                      <a:off x="4872810" y="3324668"/>
                      <a:ext cx="0" cy="14855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201F5EA-53CC-6F81-E7FC-047640F25D84}"/>
                        </a:ext>
                      </a:extLst>
                    </p:cNvPr>
                    <p:cNvCxnSpPr>
                      <a:cxnSpLocks/>
                    </p:cNvCxnSpPr>
                    <p:nvPr/>
                  </p:nvCxnSpPr>
                  <p:spPr>
                    <a:xfrm>
                      <a:off x="4779468" y="3324668"/>
                      <a:ext cx="0" cy="14855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24341EA3-A228-03CB-8422-0183B7E00118}"/>
                        </a:ext>
                      </a:extLst>
                    </p:cNvPr>
                    <p:cNvSpPr/>
                    <p:nvPr/>
                  </p:nvSpPr>
                  <p:spPr>
                    <a:xfrm>
                      <a:off x="4683642" y="3492796"/>
                      <a:ext cx="297711" cy="186070"/>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Top Corners Snipped 48">
                      <a:extLst>
                        <a:ext uri="{FF2B5EF4-FFF2-40B4-BE49-F238E27FC236}">
                          <a16:creationId xmlns:a16="http://schemas.microsoft.com/office/drawing/2014/main" id="{8C7EDFCD-B8D8-14D1-00A2-DBBAB17BE896}"/>
                        </a:ext>
                      </a:extLst>
                    </p:cNvPr>
                    <p:cNvSpPr/>
                    <p:nvPr/>
                  </p:nvSpPr>
                  <p:spPr>
                    <a:xfrm>
                      <a:off x="4683641" y="3429001"/>
                      <a:ext cx="297711" cy="71438"/>
                    </a:xfrm>
                    <a:prstGeom prst="snip2SameRect">
                      <a:avLst>
                        <a:gd name="adj1" fmla="val 50000"/>
                        <a:gd name="adj2" fmla="val 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Top Corners Snipped 49">
                      <a:extLst>
                        <a:ext uri="{FF2B5EF4-FFF2-40B4-BE49-F238E27FC236}">
                          <a16:creationId xmlns:a16="http://schemas.microsoft.com/office/drawing/2014/main" id="{160A6FEA-21D3-CC30-F7CA-1E21B0CCD4E5}"/>
                        </a:ext>
                      </a:extLst>
                    </p:cNvPr>
                    <p:cNvSpPr/>
                    <p:nvPr/>
                  </p:nvSpPr>
                  <p:spPr>
                    <a:xfrm flipV="1">
                      <a:off x="4683641" y="3671224"/>
                      <a:ext cx="297711" cy="45719"/>
                    </a:xfrm>
                    <a:prstGeom prst="snip2SameRect">
                      <a:avLst>
                        <a:gd name="adj1" fmla="val 50000"/>
                        <a:gd name="adj2" fmla="val 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Top Corners Snipped 50">
                      <a:extLst>
                        <a:ext uri="{FF2B5EF4-FFF2-40B4-BE49-F238E27FC236}">
                          <a16:creationId xmlns:a16="http://schemas.microsoft.com/office/drawing/2014/main" id="{855E4403-FAEC-E26E-550A-5150B526C33B}"/>
                        </a:ext>
                      </a:extLst>
                    </p:cNvPr>
                    <p:cNvSpPr/>
                    <p:nvPr/>
                  </p:nvSpPr>
                  <p:spPr>
                    <a:xfrm>
                      <a:off x="4757094" y="3222172"/>
                      <a:ext cx="138090" cy="102498"/>
                    </a:xfrm>
                    <a:prstGeom prst="snip2Same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DCA1A8B1-7BC1-6DCF-9404-01552BB2CE5D}"/>
                        </a:ext>
                      </a:extLst>
                    </p:cNvPr>
                    <p:cNvCxnSpPr>
                      <a:cxnSpLocks/>
                    </p:cNvCxnSpPr>
                    <p:nvPr/>
                  </p:nvCxnSpPr>
                  <p:spPr>
                    <a:xfrm>
                      <a:off x="4826139" y="3179735"/>
                      <a:ext cx="0" cy="16304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5B85A3C-F4BD-7A3D-8101-609A220DC212}"/>
                        </a:ext>
                      </a:extLst>
                    </p:cNvPr>
                    <p:cNvSpPr/>
                    <p:nvPr/>
                  </p:nvSpPr>
                  <p:spPr>
                    <a:xfrm>
                      <a:off x="4683641" y="3464720"/>
                      <a:ext cx="297711" cy="71438"/>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E0A0EED1-442F-97C8-66AD-CE48BC3A5954}"/>
                        </a:ext>
                      </a:extLst>
                    </p:cNvPr>
                    <p:cNvGrpSpPr/>
                    <p:nvPr/>
                  </p:nvGrpSpPr>
                  <p:grpSpPr>
                    <a:xfrm>
                      <a:off x="4736199" y="3580967"/>
                      <a:ext cx="207076" cy="78018"/>
                      <a:chOff x="4726838" y="3582588"/>
                      <a:chExt cx="207076" cy="78018"/>
                    </a:xfrm>
                  </p:grpSpPr>
                  <p:sp>
                    <p:nvSpPr>
                      <p:cNvPr id="62" name="Rectangle 61">
                        <a:extLst>
                          <a:ext uri="{FF2B5EF4-FFF2-40B4-BE49-F238E27FC236}">
                            <a16:creationId xmlns:a16="http://schemas.microsoft.com/office/drawing/2014/main" id="{9359C0F9-1D1D-5E2E-EE4E-82C6DB5192A1}"/>
                          </a:ext>
                        </a:extLst>
                      </p:cNvPr>
                      <p:cNvSpPr/>
                      <p:nvPr/>
                    </p:nvSpPr>
                    <p:spPr>
                      <a:xfrm flipH="1">
                        <a:off x="4726838" y="3586008"/>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AFDE1B8D-FF21-576E-B4AD-BF8F69690B9C}"/>
                          </a:ext>
                        </a:extLst>
                      </p:cNvPr>
                      <p:cNvSpPr/>
                      <p:nvPr/>
                    </p:nvSpPr>
                    <p:spPr>
                      <a:xfrm flipH="1">
                        <a:off x="4780359" y="3585420"/>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6FEC0294-CFE1-9E3E-DB04-2FA1754738E2}"/>
                          </a:ext>
                        </a:extLst>
                      </p:cNvPr>
                      <p:cNvSpPr/>
                      <p:nvPr/>
                    </p:nvSpPr>
                    <p:spPr>
                      <a:xfrm flipH="1">
                        <a:off x="4837847" y="3584923"/>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A622A9F-E389-1172-A7A9-1741908CCAD6}"/>
                          </a:ext>
                        </a:extLst>
                      </p:cNvPr>
                      <p:cNvSpPr/>
                      <p:nvPr/>
                    </p:nvSpPr>
                    <p:spPr>
                      <a:xfrm flipH="1">
                        <a:off x="4888195" y="3582588"/>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5" name="Straight Connector 54">
                      <a:extLst>
                        <a:ext uri="{FF2B5EF4-FFF2-40B4-BE49-F238E27FC236}">
                          <a16:creationId xmlns:a16="http://schemas.microsoft.com/office/drawing/2014/main" id="{C03F39AD-3F01-3D42-B7AB-AB0BF64C1042}"/>
                        </a:ext>
                      </a:extLst>
                    </p:cNvPr>
                    <p:cNvCxnSpPr>
                      <a:cxnSpLocks/>
                    </p:cNvCxnSpPr>
                    <p:nvPr/>
                  </p:nvCxnSpPr>
                  <p:spPr>
                    <a:xfrm>
                      <a:off x="4779468" y="3821907"/>
                      <a:ext cx="905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588A780-C322-E238-FB81-FF7DAF42C0E7}"/>
                        </a:ext>
                      </a:extLst>
                    </p:cNvPr>
                    <p:cNvCxnSpPr>
                      <a:cxnSpLocks/>
                    </p:cNvCxnSpPr>
                    <p:nvPr/>
                  </p:nvCxnSpPr>
                  <p:spPr>
                    <a:xfrm>
                      <a:off x="4768015" y="3960114"/>
                      <a:ext cx="1020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824356-55EE-7AC3-E822-75F53C8C99E7}"/>
                        </a:ext>
                      </a:extLst>
                    </p:cNvPr>
                    <p:cNvCxnSpPr>
                      <a:cxnSpLocks/>
                    </p:cNvCxnSpPr>
                    <p:nvPr/>
                  </p:nvCxnSpPr>
                  <p:spPr>
                    <a:xfrm>
                      <a:off x="4745792" y="4112419"/>
                      <a:ext cx="14713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E62DB58-36A4-6A91-D4F9-2FE9327B3706}"/>
                        </a:ext>
                      </a:extLst>
                    </p:cNvPr>
                    <p:cNvCxnSpPr>
                      <a:cxnSpLocks/>
                    </p:cNvCxnSpPr>
                    <p:nvPr/>
                  </p:nvCxnSpPr>
                  <p:spPr>
                    <a:xfrm>
                      <a:off x="4730941" y="4262438"/>
                      <a:ext cx="18947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0FCC86-E14E-1668-827D-DD8F4E9376DB}"/>
                        </a:ext>
                      </a:extLst>
                    </p:cNvPr>
                    <p:cNvCxnSpPr>
                      <a:cxnSpLocks/>
                    </p:cNvCxnSpPr>
                    <p:nvPr/>
                  </p:nvCxnSpPr>
                  <p:spPr>
                    <a:xfrm>
                      <a:off x="4687668" y="4421981"/>
                      <a:ext cx="27485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EFD1C6-E4C8-0A64-F61B-AEB1B4EB20AD}"/>
                        </a:ext>
                      </a:extLst>
                    </p:cNvPr>
                    <p:cNvCxnSpPr>
                      <a:cxnSpLocks/>
                    </p:cNvCxnSpPr>
                    <p:nvPr/>
                  </p:nvCxnSpPr>
                  <p:spPr>
                    <a:xfrm>
                      <a:off x="4625414" y="4586288"/>
                      <a:ext cx="39426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0DB27F0-153C-1723-C801-C1E21E8884F6}"/>
                        </a:ext>
                      </a:extLst>
                    </p:cNvPr>
                    <p:cNvCxnSpPr>
                      <a:cxnSpLocks/>
                    </p:cNvCxnSpPr>
                    <p:nvPr/>
                  </p:nvCxnSpPr>
                  <p:spPr>
                    <a:xfrm>
                      <a:off x="4533900" y="4743450"/>
                      <a:ext cx="5881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28" name="Rectangle 27">
                <a:extLst>
                  <a:ext uri="{FF2B5EF4-FFF2-40B4-BE49-F238E27FC236}">
                    <a16:creationId xmlns:a16="http://schemas.microsoft.com/office/drawing/2014/main" id="{505DC3E3-68D5-6B0D-EF90-2E9C7432FF13}"/>
                  </a:ext>
                </a:extLst>
              </p:cNvPr>
              <p:cNvSpPr/>
              <p:nvPr/>
            </p:nvSpPr>
            <p:spPr>
              <a:xfrm>
                <a:off x="4353515" y="4448221"/>
                <a:ext cx="2021648" cy="602624"/>
              </a:xfrm>
              <a:prstGeom prst="rect">
                <a:avLst/>
              </a:prstGeom>
              <a:solidFill>
                <a:srgbClr val="6226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Top Corners Snipped 28">
                <a:extLst>
                  <a:ext uri="{FF2B5EF4-FFF2-40B4-BE49-F238E27FC236}">
                    <a16:creationId xmlns:a16="http://schemas.microsoft.com/office/drawing/2014/main" id="{AB624E1A-F84A-417A-A94F-A34D2AFAFAFD}"/>
                  </a:ext>
                </a:extLst>
              </p:cNvPr>
              <p:cNvSpPr/>
              <p:nvPr/>
            </p:nvSpPr>
            <p:spPr>
              <a:xfrm>
                <a:off x="4353515" y="4287680"/>
                <a:ext cx="390512" cy="169854"/>
              </a:xfrm>
              <a:prstGeom prst="snip2SameRect">
                <a:avLst>
                  <a:gd name="adj1" fmla="val 50000"/>
                  <a:gd name="adj2" fmla="val 0"/>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Top Corners Snipped 29">
                <a:extLst>
                  <a:ext uri="{FF2B5EF4-FFF2-40B4-BE49-F238E27FC236}">
                    <a16:creationId xmlns:a16="http://schemas.microsoft.com/office/drawing/2014/main" id="{DB8774B5-5347-4743-8F50-7A9C409B53A5}"/>
                  </a:ext>
                </a:extLst>
              </p:cNvPr>
              <p:cNvSpPr/>
              <p:nvPr/>
            </p:nvSpPr>
            <p:spPr>
              <a:xfrm>
                <a:off x="5984651" y="4327572"/>
                <a:ext cx="390512" cy="169854"/>
              </a:xfrm>
              <a:prstGeom prst="snip2SameRect">
                <a:avLst>
                  <a:gd name="adj1" fmla="val 50000"/>
                  <a:gd name="adj2" fmla="val 0"/>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136D50D-35EF-8974-446F-33868025FA3A}"/>
                  </a:ext>
                </a:extLst>
              </p:cNvPr>
              <p:cNvSpPr/>
              <p:nvPr/>
            </p:nvSpPr>
            <p:spPr>
              <a:xfrm>
                <a:off x="4958907" y="4346694"/>
                <a:ext cx="728262" cy="110840"/>
              </a:xfrm>
              <a:prstGeom prst="rect">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CE5ABE6-FAE9-7671-2373-77AADB4EA73C}"/>
                  </a:ext>
                </a:extLst>
              </p:cNvPr>
              <p:cNvSpPr/>
              <p:nvPr/>
            </p:nvSpPr>
            <p:spPr>
              <a:xfrm>
                <a:off x="5099695" y="4412499"/>
                <a:ext cx="497800" cy="4571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Delay 32">
                <a:extLst>
                  <a:ext uri="{FF2B5EF4-FFF2-40B4-BE49-F238E27FC236}">
                    <a16:creationId xmlns:a16="http://schemas.microsoft.com/office/drawing/2014/main" id="{8B1F53CB-78F5-22C4-E261-68F3F6922534}"/>
                  </a:ext>
                </a:extLst>
              </p:cNvPr>
              <p:cNvSpPr/>
              <p:nvPr/>
            </p:nvSpPr>
            <p:spPr>
              <a:xfrm rot="16200000">
                <a:off x="4474253" y="4437811"/>
                <a:ext cx="149037" cy="242498"/>
              </a:xfrm>
              <a:prstGeom prst="flowChartDela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Delay 33">
                <a:extLst>
                  <a:ext uri="{FF2B5EF4-FFF2-40B4-BE49-F238E27FC236}">
                    <a16:creationId xmlns:a16="http://schemas.microsoft.com/office/drawing/2014/main" id="{92915FD9-6664-0824-6748-62BC47F06137}"/>
                  </a:ext>
                </a:extLst>
              </p:cNvPr>
              <p:cNvSpPr/>
              <p:nvPr/>
            </p:nvSpPr>
            <p:spPr>
              <a:xfrm rot="16200000">
                <a:off x="6105389" y="4448680"/>
                <a:ext cx="149037" cy="242498"/>
              </a:xfrm>
              <a:prstGeom prst="flowChartDela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Delay 34">
                <a:extLst>
                  <a:ext uri="{FF2B5EF4-FFF2-40B4-BE49-F238E27FC236}">
                    <a16:creationId xmlns:a16="http://schemas.microsoft.com/office/drawing/2014/main" id="{F340F61C-32A7-3C18-3B6B-2D09A3A427FC}"/>
                  </a:ext>
                </a:extLst>
              </p:cNvPr>
              <p:cNvSpPr/>
              <p:nvPr/>
            </p:nvSpPr>
            <p:spPr>
              <a:xfrm rot="16200000">
                <a:off x="4870212" y="484381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Delay 35">
                <a:extLst>
                  <a:ext uri="{FF2B5EF4-FFF2-40B4-BE49-F238E27FC236}">
                    <a16:creationId xmlns:a16="http://schemas.microsoft.com/office/drawing/2014/main" id="{2CABC308-3D4B-1557-7353-F930E56EA7C4}"/>
                  </a:ext>
                </a:extLst>
              </p:cNvPr>
              <p:cNvSpPr/>
              <p:nvPr/>
            </p:nvSpPr>
            <p:spPr>
              <a:xfrm rot="16200000">
                <a:off x="5039816" y="4849327"/>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Delay 36">
                <a:extLst>
                  <a:ext uri="{FF2B5EF4-FFF2-40B4-BE49-F238E27FC236}">
                    <a16:creationId xmlns:a16="http://schemas.microsoft.com/office/drawing/2014/main" id="{D9F54E99-8BAD-7CAA-A886-BB4AC8F935BE}"/>
                  </a:ext>
                </a:extLst>
              </p:cNvPr>
              <p:cNvSpPr/>
              <p:nvPr/>
            </p:nvSpPr>
            <p:spPr>
              <a:xfrm rot="16200000">
                <a:off x="5218263" y="4849889"/>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Delay 37">
                <a:extLst>
                  <a:ext uri="{FF2B5EF4-FFF2-40B4-BE49-F238E27FC236}">
                    <a16:creationId xmlns:a16="http://schemas.microsoft.com/office/drawing/2014/main" id="{9B7150C6-EAAC-F18D-A7F9-0206C896C1BB}"/>
                  </a:ext>
                </a:extLst>
              </p:cNvPr>
              <p:cNvSpPr/>
              <p:nvPr/>
            </p:nvSpPr>
            <p:spPr>
              <a:xfrm rot="16200000">
                <a:off x="5414418" y="485302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Delay 38">
                <a:extLst>
                  <a:ext uri="{FF2B5EF4-FFF2-40B4-BE49-F238E27FC236}">
                    <a16:creationId xmlns:a16="http://schemas.microsoft.com/office/drawing/2014/main" id="{05854A5C-8908-AAB1-7D3B-79CC648F7C0D}"/>
                  </a:ext>
                </a:extLst>
              </p:cNvPr>
              <p:cNvSpPr/>
              <p:nvPr/>
            </p:nvSpPr>
            <p:spPr>
              <a:xfrm rot="16200000">
                <a:off x="5621008" y="485302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Freeform: Shape 14">
              <a:extLst>
                <a:ext uri="{FF2B5EF4-FFF2-40B4-BE49-F238E27FC236}">
                  <a16:creationId xmlns:a16="http://schemas.microsoft.com/office/drawing/2014/main" id="{CFC363FC-6393-91D5-0B1B-9E6B242481DF}"/>
                </a:ext>
              </a:extLst>
            </p:cNvPr>
            <p:cNvSpPr/>
            <p:nvPr/>
          </p:nvSpPr>
          <p:spPr>
            <a:xfrm>
              <a:off x="0" y="5369210"/>
              <a:ext cx="12191998" cy="1488788"/>
            </a:xfrm>
            <a:custGeom>
              <a:avLst/>
              <a:gdLst>
                <a:gd name="connsiteX0" fmla="*/ 0 w 12191998"/>
                <a:gd name="connsiteY0" fmla="*/ 0 h 1488788"/>
                <a:gd name="connsiteX1" fmla="*/ 3170336 w 12191998"/>
                <a:gd name="connsiteY1" fmla="*/ 0 h 1488788"/>
                <a:gd name="connsiteX2" fmla="*/ 3170336 w 12191998"/>
                <a:gd name="connsiteY2" fmla="*/ 271972 h 1488788"/>
                <a:gd name="connsiteX3" fmla="*/ 3179292 w 12191998"/>
                <a:gd name="connsiteY3" fmla="*/ 273974 h 1488788"/>
                <a:gd name="connsiteX4" fmla="*/ 3261160 w 12191998"/>
                <a:gd name="connsiteY4" fmla="*/ 304302 h 1488788"/>
                <a:gd name="connsiteX5" fmla="*/ 3432076 w 12191998"/>
                <a:gd name="connsiteY5" fmla="*/ 325833 h 1488788"/>
                <a:gd name="connsiteX6" fmla="*/ 3534625 w 12191998"/>
                <a:gd name="connsiteY6" fmla="*/ 333010 h 1488788"/>
                <a:gd name="connsiteX7" fmla="*/ 3611537 w 12191998"/>
                <a:gd name="connsiteY7" fmla="*/ 340187 h 1488788"/>
                <a:gd name="connsiteX8" fmla="*/ 3790999 w 12191998"/>
                <a:gd name="connsiteY8" fmla="*/ 368895 h 1488788"/>
                <a:gd name="connsiteX9" fmla="*/ 3842274 w 12191998"/>
                <a:gd name="connsiteY9" fmla="*/ 433490 h 1488788"/>
                <a:gd name="connsiteX10" fmla="*/ 3867911 w 12191998"/>
                <a:gd name="connsiteY10" fmla="*/ 462198 h 1488788"/>
                <a:gd name="connsiteX11" fmla="*/ 3970461 w 12191998"/>
                <a:gd name="connsiteY11" fmla="*/ 541146 h 1488788"/>
                <a:gd name="connsiteX12" fmla="*/ 4038827 w 12191998"/>
                <a:gd name="connsiteY12" fmla="*/ 569855 h 1488788"/>
                <a:gd name="connsiteX13" fmla="*/ 4184106 w 12191998"/>
                <a:gd name="connsiteY13" fmla="*/ 612917 h 1488788"/>
                <a:gd name="connsiteX14" fmla="*/ 4235381 w 12191998"/>
                <a:gd name="connsiteY14" fmla="*/ 663157 h 1488788"/>
                <a:gd name="connsiteX15" fmla="*/ 4303749 w 12191998"/>
                <a:gd name="connsiteY15" fmla="*/ 677511 h 1488788"/>
                <a:gd name="connsiteX16" fmla="*/ 4654124 w 12191998"/>
                <a:gd name="connsiteY16" fmla="*/ 699042 h 1488788"/>
                <a:gd name="connsiteX17" fmla="*/ 4731038 w 12191998"/>
                <a:gd name="connsiteY17" fmla="*/ 734928 h 1488788"/>
                <a:gd name="connsiteX18" fmla="*/ 4807949 w 12191998"/>
                <a:gd name="connsiteY18" fmla="*/ 763636 h 1488788"/>
                <a:gd name="connsiteX19" fmla="*/ 4876316 w 12191998"/>
                <a:gd name="connsiteY19" fmla="*/ 799521 h 1488788"/>
                <a:gd name="connsiteX20" fmla="*/ 4893407 w 12191998"/>
                <a:gd name="connsiteY20" fmla="*/ 835407 h 1488788"/>
                <a:gd name="connsiteX21" fmla="*/ 4936138 w 12191998"/>
                <a:gd name="connsiteY21" fmla="*/ 878470 h 1488788"/>
                <a:gd name="connsiteX22" fmla="*/ 4978865 w 12191998"/>
                <a:gd name="connsiteY22" fmla="*/ 921532 h 1488788"/>
                <a:gd name="connsiteX23" fmla="*/ 5047231 w 12191998"/>
                <a:gd name="connsiteY23" fmla="*/ 971771 h 1488788"/>
                <a:gd name="connsiteX24" fmla="*/ 5098506 w 12191998"/>
                <a:gd name="connsiteY24" fmla="*/ 1000480 h 1488788"/>
                <a:gd name="connsiteX25" fmla="*/ 5115598 w 12191998"/>
                <a:gd name="connsiteY25" fmla="*/ 1022011 h 1488788"/>
                <a:gd name="connsiteX26" fmla="*/ 5175420 w 12191998"/>
                <a:gd name="connsiteY26" fmla="*/ 1050720 h 1488788"/>
                <a:gd name="connsiteX27" fmla="*/ 5201055 w 12191998"/>
                <a:gd name="connsiteY27" fmla="*/ 1065074 h 1488788"/>
                <a:gd name="connsiteX28" fmla="*/ 5688166 w 12191998"/>
                <a:gd name="connsiteY28" fmla="*/ 1079428 h 1488788"/>
                <a:gd name="connsiteX29" fmla="*/ 5721954 w 12191998"/>
                <a:gd name="connsiteY29" fmla="*/ 1090910 h 1488788"/>
                <a:gd name="connsiteX30" fmla="*/ 12191998 w 12191998"/>
                <a:gd name="connsiteY30" fmla="*/ 1090910 h 1488788"/>
                <a:gd name="connsiteX31" fmla="*/ 12191998 w 12191998"/>
                <a:gd name="connsiteY31" fmla="*/ 1488788 h 1488788"/>
                <a:gd name="connsiteX32" fmla="*/ 0 w 12191998"/>
                <a:gd name="connsiteY32" fmla="*/ 1488788 h 148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1998" h="1488788">
                  <a:moveTo>
                    <a:pt x="0" y="0"/>
                  </a:moveTo>
                  <a:lnTo>
                    <a:pt x="3170336" y="0"/>
                  </a:lnTo>
                  <a:lnTo>
                    <a:pt x="3170336" y="271972"/>
                  </a:lnTo>
                  <a:lnTo>
                    <a:pt x="3179292" y="273974"/>
                  </a:lnTo>
                  <a:cubicBezTo>
                    <a:pt x="3201955" y="281227"/>
                    <a:pt x="3223421" y="290215"/>
                    <a:pt x="3261160" y="304302"/>
                  </a:cubicBezTo>
                  <a:cubicBezTo>
                    <a:pt x="3318132" y="311479"/>
                    <a:pt x="3374911" y="319832"/>
                    <a:pt x="3432076" y="325833"/>
                  </a:cubicBezTo>
                  <a:cubicBezTo>
                    <a:pt x="3466113" y="329407"/>
                    <a:pt x="3500478" y="330279"/>
                    <a:pt x="3534625" y="333010"/>
                  </a:cubicBezTo>
                  <a:cubicBezTo>
                    <a:pt x="3560304" y="335064"/>
                    <a:pt x="3585839" y="338310"/>
                    <a:pt x="3611537" y="340187"/>
                  </a:cubicBezTo>
                  <a:cubicBezTo>
                    <a:pt x="3759240" y="350974"/>
                    <a:pt x="3690945" y="332883"/>
                    <a:pt x="3790999" y="368895"/>
                  </a:cubicBezTo>
                  <a:cubicBezTo>
                    <a:pt x="3819320" y="379089"/>
                    <a:pt x="3824735" y="412213"/>
                    <a:pt x="3842274" y="433490"/>
                  </a:cubicBezTo>
                  <a:cubicBezTo>
                    <a:pt x="3850381" y="443324"/>
                    <a:pt x="3859365" y="452629"/>
                    <a:pt x="3867911" y="462198"/>
                  </a:cubicBezTo>
                  <a:cubicBezTo>
                    <a:pt x="3881122" y="476992"/>
                    <a:pt x="3944203" y="527575"/>
                    <a:pt x="3970461" y="541146"/>
                  </a:cubicBezTo>
                  <a:cubicBezTo>
                    <a:pt x="3992160" y="552361"/>
                    <a:pt x="4016038" y="560286"/>
                    <a:pt x="4038827" y="569855"/>
                  </a:cubicBezTo>
                  <a:cubicBezTo>
                    <a:pt x="4092602" y="579891"/>
                    <a:pt x="4138825" y="583037"/>
                    <a:pt x="4184106" y="612917"/>
                  </a:cubicBezTo>
                  <a:cubicBezTo>
                    <a:pt x="4204757" y="626544"/>
                    <a:pt x="4218290" y="646410"/>
                    <a:pt x="4235381" y="663157"/>
                  </a:cubicBezTo>
                  <a:cubicBezTo>
                    <a:pt x="4258169" y="667941"/>
                    <a:pt x="4280379" y="675508"/>
                    <a:pt x="4303749" y="677511"/>
                  </a:cubicBezTo>
                  <a:cubicBezTo>
                    <a:pt x="4420249" y="687495"/>
                    <a:pt x="4538491" y="683504"/>
                    <a:pt x="4654124" y="699042"/>
                  </a:cubicBezTo>
                  <a:cubicBezTo>
                    <a:pt x="4683084" y="702934"/>
                    <a:pt x="4705399" y="722966"/>
                    <a:pt x="4731038" y="734928"/>
                  </a:cubicBezTo>
                  <a:cubicBezTo>
                    <a:pt x="4796267" y="748624"/>
                    <a:pt x="4734030" y="732595"/>
                    <a:pt x="4807949" y="763636"/>
                  </a:cubicBezTo>
                  <a:cubicBezTo>
                    <a:pt x="4841543" y="777743"/>
                    <a:pt x="4855869" y="772045"/>
                    <a:pt x="4876316" y="799521"/>
                  </a:cubicBezTo>
                  <a:cubicBezTo>
                    <a:pt x="4884447" y="810446"/>
                    <a:pt x="4887710" y="823445"/>
                    <a:pt x="4893407" y="835407"/>
                  </a:cubicBezTo>
                  <a:cubicBezTo>
                    <a:pt x="4907650" y="849761"/>
                    <a:pt x="4921357" y="864504"/>
                    <a:pt x="4936138" y="878470"/>
                  </a:cubicBezTo>
                  <a:cubicBezTo>
                    <a:pt x="4980003" y="919916"/>
                    <a:pt x="4945749" y="879814"/>
                    <a:pt x="4978865" y="921532"/>
                  </a:cubicBezTo>
                  <a:cubicBezTo>
                    <a:pt x="5051849" y="962395"/>
                    <a:pt x="4937252" y="896201"/>
                    <a:pt x="5047231" y="971771"/>
                  </a:cubicBezTo>
                  <a:cubicBezTo>
                    <a:pt x="5063130" y="982696"/>
                    <a:pt x="5083049" y="989119"/>
                    <a:pt x="5098506" y="1000480"/>
                  </a:cubicBezTo>
                  <a:cubicBezTo>
                    <a:pt x="5106237" y="1006160"/>
                    <a:pt x="5107492" y="1016715"/>
                    <a:pt x="5115598" y="1022011"/>
                  </a:cubicBezTo>
                  <a:cubicBezTo>
                    <a:pt x="5133725" y="1033853"/>
                    <a:pt x="5155725" y="1040796"/>
                    <a:pt x="5175420" y="1050720"/>
                  </a:cubicBezTo>
                  <a:cubicBezTo>
                    <a:pt x="5184227" y="1055157"/>
                    <a:pt x="5192509" y="1060290"/>
                    <a:pt x="5201055" y="1065074"/>
                  </a:cubicBezTo>
                  <a:cubicBezTo>
                    <a:pt x="5363425" y="1069859"/>
                    <a:pt x="5526384" y="1066886"/>
                    <a:pt x="5688166" y="1079428"/>
                  </a:cubicBezTo>
                  <a:lnTo>
                    <a:pt x="5721954" y="1090910"/>
                  </a:lnTo>
                  <a:lnTo>
                    <a:pt x="12191998" y="1090910"/>
                  </a:lnTo>
                  <a:lnTo>
                    <a:pt x="12191998" y="1488788"/>
                  </a:lnTo>
                  <a:lnTo>
                    <a:pt x="0" y="148878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lowchart: Delay 15">
              <a:extLst>
                <a:ext uri="{FF2B5EF4-FFF2-40B4-BE49-F238E27FC236}">
                  <a16:creationId xmlns:a16="http://schemas.microsoft.com/office/drawing/2014/main" id="{0526D524-F8BD-A8AC-C3D2-79018A2778C3}"/>
                </a:ext>
              </a:extLst>
            </p:cNvPr>
            <p:cNvSpPr/>
            <p:nvPr/>
          </p:nvSpPr>
          <p:spPr>
            <a:xfrm rot="16200000">
              <a:off x="4984327" y="5729754"/>
              <a:ext cx="740642" cy="700391"/>
            </a:xfrm>
            <a:prstGeom prst="flowChartDelay">
              <a:avLst/>
            </a:prstGeom>
            <a:solidFill>
              <a:srgbClr val="327B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text&#10;&#10;Description automatically generated">
              <a:extLst>
                <a:ext uri="{FF2B5EF4-FFF2-40B4-BE49-F238E27FC236}">
                  <a16:creationId xmlns:a16="http://schemas.microsoft.com/office/drawing/2014/main" id="{1F842C93-42DD-3BA2-B95D-609C350D9DEC}"/>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r="45659" b="41635"/>
            <a:stretch/>
          </p:blipFill>
          <p:spPr>
            <a:xfrm>
              <a:off x="5136021" y="4948559"/>
              <a:ext cx="3673149" cy="1485111"/>
            </a:xfrm>
            <a:prstGeom prst="rect">
              <a:avLst/>
            </a:prstGeom>
          </p:spPr>
        </p:pic>
        <p:sp>
          <p:nvSpPr>
            <p:cNvPr id="18" name="Freeform: Shape 17">
              <a:extLst>
                <a:ext uri="{FF2B5EF4-FFF2-40B4-BE49-F238E27FC236}">
                  <a16:creationId xmlns:a16="http://schemas.microsoft.com/office/drawing/2014/main" id="{7217921A-02C2-AD71-EC75-0282E95B1F93}"/>
                </a:ext>
              </a:extLst>
            </p:cNvPr>
            <p:cNvSpPr/>
            <p:nvPr/>
          </p:nvSpPr>
          <p:spPr>
            <a:xfrm>
              <a:off x="1004795" y="5367810"/>
              <a:ext cx="4125006" cy="1154963"/>
            </a:xfrm>
            <a:custGeom>
              <a:avLst/>
              <a:gdLst>
                <a:gd name="connsiteX0" fmla="*/ 1442410 w 4125006"/>
                <a:gd name="connsiteY0" fmla="*/ 123769 h 1154963"/>
                <a:gd name="connsiteX1" fmla="*/ 1473484 w 4125006"/>
                <a:gd name="connsiteY1" fmla="*/ 127136 h 1154963"/>
                <a:gd name="connsiteX2" fmla="*/ 1492002 w 4125006"/>
                <a:gd name="connsiteY2" fmla="*/ 123769 h 1154963"/>
                <a:gd name="connsiteX3" fmla="*/ 0 w 4125006"/>
                <a:gd name="connsiteY3" fmla="*/ 0 h 1154963"/>
                <a:gd name="connsiteX4" fmla="*/ 2174601 w 4125006"/>
                <a:gd name="connsiteY4" fmla="*/ 0 h 1154963"/>
                <a:gd name="connsiteX5" fmla="*/ 2174601 w 4125006"/>
                <a:gd name="connsiteY5" fmla="*/ 103508 h 1154963"/>
                <a:gd name="connsiteX6" fmla="*/ 2175543 w 4125006"/>
                <a:gd name="connsiteY6" fmla="*/ 100426 h 1154963"/>
                <a:gd name="connsiteX7" fmla="*/ 2182532 w 4125006"/>
                <a:gd name="connsiteY7" fmla="*/ 84060 h 1154963"/>
                <a:gd name="connsiteX8" fmla="*/ 2216461 w 4125006"/>
                <a:gd name="connsiteY8" fmla="*/ 50595 h 1154963"/>
                <a:gd name="connsiteX9" fmla="*/ 2241908 w 4125006"/>
                <a:gd name="connsiteY9" fmla="*/ 42228 h 1154963"/>
                <a:gd name="connsiteX10" fmla="*/ 2292803 w 4125006"/>
                <a:gd name="connsiteY10" fmla="*/ 67328 h 1154963"/>
                <a:gd name="connsiteX11" fmla="*/ 2326733 w 4125006"/>
                <a:gd name="connsiteY11" fmla="*/ 134259 h 1154963"/>
                <a:gd name="connsiteX12" fmla="*/ 2352181 w 4125006"/>
                <a:gd name="connsiteY12" fmla="*/ 142626 h 1154963"/>
                <a:gd name="connsiteX13" fmla="*/ 2470934 w 4125006"/>
                <a:gd name="connsiteY13" fmla="*/ 150992 h 1154963"/>
                <a:gd name="connsiteX14" fmla="*/ 2530311 w 4125006"/>
                <a:gd name="connsiteY14" fmla="*/ 184458 h 1154963"/>
                <a:gd name="connsiteX15" fmla="*/ 2564240 w 4125006"/>
                <a:gd name="connsiteY15" fmla="*/ 176091 h 1154963"/>
                <a:gd name="connsiteX16" fmla="*/ 2640583 w 4125006"/>
                <a:gd name="connsiteY16" fmla="*/ 184458 h 1154963"/>
                <a:gd name="connsiteX17" fmla="*/ 2699959 w 4125006"/>
                <a:gd name="connsiteY17" fmla="*/ 234657 h 1154963"/>
                <a:gd name="connsiteX18" fmla="*/ 2793266 w 4125006"/>
                <a:gd name="connsiteY18" fmla="*/ 276489 h 1154963"/>
                <a:gd name="connsiteX19" fmla="*/ 2920502 w 4125006"/>
                <a:gd name="connsiteY19" fmla="*/ 326688 h 1154963"/>
                <a:gd name="connsiteX20" fmla="*/ 2945949 w 4125006"/>
                <a:gd name="connsiteY20" fmla="*/ 360153 h 1154963"/>
                <a:gd name="connsiteX21" fmla="*/ 2979879 w 4125006"/>
                <a:gd name="connsiteY21" fmla="*/ 393619 h 1154963"/>
                <a:gd name="connsiteX22" fmla="*/ 3030774 w 4125006"/>
                <a:gd name="connsiteY22" fmla="*/ 410351 h 1154963"/>
                <a:gd name="connsiteX23" fmla="*/ 3200422 w 4125006"/>
                <a:gd name="connsiteY23" fmla="*/ 418718 h 1154963"/>
                <a:gd name="connsiteX24" fmla="*/ 3268281 w 4125006"/>
                <a:gd name="connsiteY24" fmla="*/ 452183 h 1154963"/>
                <a:gd name="connsiteX25" fmla="*/ 3361588 w 4125006"/>
                <a:gd name="connsiteY25" fmla="*/ 519115 h 1154963"/>
                <a:gd name="connsiteX26" fmla="*/ 3404000 w 4125006"/>
                <a:gd name="connsiteY26" fmla="*/ 560947 h 1154963"/>
                <a:gd name="connsiteX27" fmla="*/ 3471859 w 4125006"/>
                <a:gd name="connsiteY27" fmla="*/ 602780 h 1154963"/>
                <a:gd name="connsiteX28" fmla="*/ 3539719 w 4125006"/>
                <a:gd name="connsiteY28" fmla="*/ 611146 h 1154963"/>
                <a:gd name="connsiteX29" fmla="*/ 3624543 w 4125006"/>
                <a:gd name="connsiteY29" fmla="*/ 627878 h 1154963"/>
                <a:gd name="connsiteX30" fmla="*/ 3726332 w 4125006"/>
                <a:gd name="connsiteY30" fmla="*/ 636245 h 1154963"/>
                <a:gd name="connsiteX31" fmla="*/ 3751780 w 4125006"/>
                <a:gd name="connsiteY31" fmla="*/ 644612 h 1154963"/>
                <a:gd name="connsiteX32" fmla="*/ 3836604 w 4125006"/>
                <a:gd name="connsiteY32" fmla="*/ 686444 h 1154963"/>
                <a:gd name="connsiteX33" fmla="*/ 3879016 w 4125006"/>
                <a:gd name="connsiteY33" fmla="*/ 719909 h 1154963"/>
                <a:gd name="connsiteX34" fmla="*/ 3904463 w 4125006"/>
                <a:gd name="connsiteY34" fmla="*/ 736642 h 1154963"/>
                <a:gd name="connsiteX35" fmla="*/ 3955358 w 4125006"/>
                <a:gd name="connsiteY35" fmla="*/ 753375 h 1154963"/>
                <a:gd name="connsiteX36" fmla="*/ 3989287 w 4125006"/>
                <a:gd name="connsiteY36" fmla="*/ 828673 h 1154963"/>
                <a:gd name="connsiteX37" fmla="*/ 4014734 w 4125006"/>
                <a:gd name="connsiteY37" fmla="*/ 912337 h 1154963"/>
                <a:gd name="connsiteX38" fmla="*/ 4031699 w 4125006"/>
                <a:gd name="connsiteY38" fmla="*/ 937436 h 1154963"/>
                <a:gd name="connsiteX39" fmla="*/ 4040182 w 4125006"/>
                <a:gd name="connsiteY39" fmla="*/ 962536 h 1154963"/>
                <a:gd name="connsiteX40" fmla="*/ 4082594 w 4125006"/>
                <a:gd name="connsiteY40" fmla="*/ 1029467 h 1154963"/>
                <a:gd name="connsiteX41" fmla="*/ 4125006 w 4125006"/>
                <a:gd name="connsiteY41" fmla="*/ 1104764 h 1154963"/>
                <a:gd name="connsiteX42" fmla="*/ 4040182 w 4125006"/>
                <a:gd name="connsiteY42" fmla="*/ 1129864 h 1154963"/>
                <a:gd name="connsiteX43" fmla="*/ 3972322 w 4125006"/>
                <a:gd name="connsiteY43" fmla="*/ 1138231 h 1154963"/>
                <a:gd name="connsiteX44" fmla="*/ 3946875 w 4125006"/>
                <a:gd name="connsiteY44" fmla="*/ 1146597 h 1154963"/>
                <a:gd name="connsiteX45" fmla="*/ 3904463 w 4125006"/>
                <a:gd name="connsiteY45" fmla="*/ 1154963 h 1154963"/>
                <a:gd name="connsiteX46" fmla="*/ 3870533 w 4125006"/>
                <a:gd name="connsiteY46" fmla="*/ 1146597 h 1154963"/>
                <a:gd name="connsiteX47" fmla="*/ 3845086 w 4125006"/>
                <a:gd name="connsiteY47" fmla="*/ 1138231 h 1154963"/>
                <a:gd name="connsiteX48" fmla="*/ 3836604 w 4125006"/>
                <a:gd name="connsiteY48" fmla="*/ 1104764 h 1154963"/>
                <a:gd name="connsiteX49" fmla="*/ 3811156 w 4125006"/>
                <a:gd name="connsiteY49" fmla="*/ 1054567 h 1154963"/>
                <a:gd name="connsiteX50" fmla="*/ 3785709 w 4125006"/>
                <a:gd name="connsiteY50" fmla="*/ 1029467 h 1154963"/>
                <a:gd name="connsiteX51" fmla="*/ 3777227 w 4125006"/>
                <a:gd name="connsiteY51" fmla="*/ 1004368 h 1154963"/>
                <a:gd name="connsiteX52" fmla="*/ 3760261 w 4125006"/>
                <a:gd name="connsiteY52" fmla="*/ 979268 h 1154963"/>
                <a:gd name="connsiteX53" fmla="*/ 3726332 w 4125006"/>
                <a:gd name="connsiteY53" fmla="*/ 929070 h 1154963"/>
                <a:gd name="connsiteX54" fmla="*/ 3709368 w 4125006"/>
                <a:gd name="connsiteY54" fmla="*/ 887238 h 1154963"/>
                <a:gd name="connsiteX55" fmla="*/ 3658473 w 4125006"/>
                <a:gd name="connsiteY55" fmla="*/ 828673 h 1154963"/>
                <a:gd name="connsiteX56" fmla="*/ 3599095 w 4125006"/>
                <a:gd name="connsiteY56" fmla="*/ 803574 h 1154963"/>
                <a:gd name="connsiteX57" fmla="*/ 3514271 w 4125006"/>
                <a:gd name="connsiteY57" fmla="*/ 761742 h 1154963"/>
                <a:gd name="connsiteX58" fmla="*/ 3378553 w 4125006"/>
                <a:gd name="connsiteY58" fmla="*/ 736642 h 1154963"/>
                <a:gd name="connsiteX59" fmla="*/ 3344624 w 4125006"/>
                <a:gd name="connsiteY59" fmla="*/ 753375 h 1154963"/>
                <a:gd name="connsiteX60" fmla="*/ 3259799 w 4125006"/>
                <a:gd name="connsiteY60" fmla="*/ 761742 h 1154963"/>
                <a:gd name="connsiteX61" fmla="*/ 3234352 w 4125006"/>
                <a:gd name="connsiteY61" fmla="*/ 745008 h 1154963"/>
                <a:gd name="connsiteX62" fmla="*/ 3208905 w 4125006"/>
                <a:gd name="connsiteY62" fmla="*/ 736642 h 1154963"/>
                <a:gd name="connsiteX63" fmla="*/ 3098633 w 4125006"/>
                <a:gd name="connsiteY63" fmla="*/ 711543 h 1154963"/>
                <a:gd name="connsiteX64" fmla="*/ 3073186 w 4125006"/>
                <a:gd name="connsiteY64" fmla="*/ 703176 h 1154963"/>
                <a:gd name="connsiteX65" fmla="*/ 2945949 w 4125006"/>
                <a:gd name="connsiteY65" fmla="*/ 619512 h 1154963"/>
                <a:gd name="connsiteX66" fmla="*/ 2801749 w 4125006"/>
                <a:gd name="connsiteY66" fmla="*/ 577680 h 1154963"/>
                <a:gd name="connsiteX67" fmla="*/ 2750854 w 4125006"/>
                <a:gd name="connsiteY67" fmla="*/ 569314 h 1154963"/>
                <a:gd name="connsiteX68" fmla="*/ 2742371 w 4125006"/>
                <a:gd name="connsiteY68" fmla="*/ 544214 h 1154963"/>
                <a:gd name="connsiteX69" fmla="*/ 2708442 w 4125006"/>
                <a:gd name="connsiteY69" fmla="*/ 494015 h 1154963"/>
                <a:gd name="connsiteX70" fmla="*/ 2691477 w 4125006"/>
                <a:gd name="connsiteY70" fmla="*/ 435451 h 1154963"/>
                <a:gd name="connsiteX71" fmla="*/ 2666030 w 4125006"/>
                <a:gd name="connsiteY71" fmla="*/ 401985 h 1154963"/>
                <a:gd name="connsiteX72" fmla="*/ 2649064 w 4125006"/>
                <a:gd name="connsiteY72" fmla="*/ 376885 h 1154963"/>
                <a:gd name="connsiteX73" fmla="*/ 2606652 w 4125006"/>
                <a:gd name="connsiteY73" fmla="*/ 368519 h 1154963"/>
                <a:gd name="connsiteX74" fmla="*/ 2564240 w 4125006"/>
                <a:gd name="connsiteY74" fmla="*/ 376885 h 1154963"/>
                <a:gd name="connsiteX75" fmla="*/ 2470934 w 4125006"/>
                <a:gd name="connsiteY75" fmla="*/ 376885 h 1154963"/>
                <a:gd name="connsiteX76" fmla="*/ 2437005 w 4125006"/>
                <a:gd name="connsiteY76" fmla="*/ 368519 h 1154963"/>
                <a:gd name="connsiteX77" fmla="*/ 2411557 w 4125006"/>
                <a:gd name="connsiteY77" fmla="*/ 351787 h 1154963"/>
                <a:gd name="connsiteX78" fmla="*/ 2369145 w 4125006"/>
                <a:gd name="connsiteY78" fmla="*/ 343420 h 1154963"/>
                <a:gd name="connsiteX79" fmla="*/ 2326733 w 4125006"/>
                <a:gd name="connsiteY79" fmla="*/ 360153 h 1154963"/>
                <a:gd name="connsiteX80" fmla="*/ 2224944 w 4125006"/>
                <a:gd name="connsiteY80" fmla="*/ 401985 h 1154963"/>
                <a:gd name="connsiteX81" fmla="*/ 2199496 w 4125006"/>
                <a:gd name="connsiteY81" fmla="*/ 393619 h 1154963"/>
                <a:gd name="connsiteX82" fmla="*/ 2174049 w 4125006"/>
                <a:gd name="connsiteY82" fmla="*/ 368519 h 1154963"/>
                <a:gd name="connsiteX83" fmla="*/ 2172121 w 4125006"/>
                <a:gd name="connsiteY83" fmla="*/ 362812 h 1154963"/>
                <a:gd name="connsiteX84" fmla="*/ 2155541 w 4125006"/>
                <a:gd name="connsiteY84" fmla="*/ 357205 h 1154963"/>
                <a:gd name="connsiteX85" fmla="*/ 2131511 w 4125006"/>
                <a:gd name="connsiteY85" fmla="*/ 340781 h 1154963"/>
                <a:gd name="connsiteX86" fmla="*/ 2114419 w 4125006"/>
                <a:gd name="connsiteY86" fmla="*/ 315143 h 1154963"/>
                <a:gd name="connsiteX87" fmla="*/ 2088782 w 4125006"/>
                <a:gd name="connsiteY87" fmla="*/ 323689 h 1154963"/>
                <a:gd name="connsiteX88" fmla="*/ 2003324 w 4125006"/>
                <a:gd name="connsiteY88" fmla="*/ 349326 h 1154963"/>
                <a:gd name="connsiteX89" fmla="*/ 1960595 w 4125006"/>
                <a:gd name="connsiteY89" fmla="*/ 383510 h 1154963"/>
                <a:gd name="connsiteX90" fmla="*/ 1883683 w 4125006"/>
                <a:gd name="connsiteY90" fmla="*/ 426239 h 1154963"/>
                <a:gd name="connsiteX91" fmla="*/ 1866591 w 4125006"/>
                <a:gd name="connsiteY91" fmla="*/ 400601 h 1154963"/>
                <a:gd name="connsiteX92" fmla="*/ 1806770 w 4125006"/>
                <a:gd name="connsiteY92" fmla="*/ 366418 h 1154963"/>
                <a:gd name="connsiteX93" fmla="*/ 1721312 w 4125006"/>
                <a:gd name="connsiteY93" fmla="*/ 306597 h 1154963"/>
                <a:gd name="connsiteX94" fmla="*/ 1652946 w 4125006"/>
                <a:gd name="connsiteY94" fmla="*/ 246777 h 1154963"/>
                <a:gd name="connsiteX95" fmla="*/ 1567488 w 4125006"/>
                <a:gd name="connsiteY95" fmla="*/ 221140 h 1154963"/>
                <a:gd name="connsiteX96" fmla="*/ 1541851 w 4125006"/>
                <a:gd name="connsiteY96" fmla="*/ 204048 h 1154963"/>
                <a:gd name="connsiteX97" fmla="*/ 1499122 w 4125006"/>
                <a:gd name="connsiteY97" fmla="*/ 186956 h 1154963"/>
                <a:gd name="connsiteX98" fmla="*/ 1353843 w 4125006"/>
                <a:gd name="connsiteY98" fmla="*/ 161319 h 1154963"/>
                <a:gd name="connsiteX99" fmla="*/ 1311114 w 4125006"/>
                <a:gd name="connsiteY99" fmla="*/ 178411 h 1154963"/>
                <a:gd name="connsiteX100" fmla="*/ 1157290 w 4125006"/>
                <a:gd name="connsiteY100" fmla="*/ 221140 h 1154963"/>
                <a:gd name="connsiteX101" fmla="*/ 1088924 w 4125006"/>
                <a:gd name="connsiteY101" fmla="*/ 272414 h 1154963"/>
                <a:gd name="connsiteX102" fmla="*/ 918008 w 4125006"/>
                <a:gd name="connsiteY102" fmla="*/ 323689 h 1154963"/>
                <a:gd name="connsiteX103" fmla="*/ 892370 w 4125006"/>
                <a:gd name="connsiteY103" fmla="*/ 315143 h 1154963"/>
                <a:gd name="connsiteX104" fmla="*/ 841096 w 4125006"/>
                <a:gd name="connsiteY104" fmla="*/ 263869 h 1154963"/>
                <a:gd name="connsiteX105" fmla="*/ 661634 w 4125006"/>
                <a:gd name="connsiteY105" fmla="*/ 246777 h 1154963"/>
                <a:gd name="connsiteX106" fmla="*/ 601813 w 4125006"/>
                <a:gd name="connsiteY106" fmla="*/ 229685 h 1154963"/>
                <a:gd name="connsiteX107" fmla="*/ 328348 w 4125006"/>
                <a:gd name="connsiteY107" fmla="*/ 221140 h 1154963"/>
                <a:gd name="connsiteX108" fmla="*/ 277073 w 4125006"/>
                <a:gd name="connsiteY108" fmla="*/ 212594 h 1154963"/>
                <a:gd name="connsiteX109" fmla="*/ 131795 w 4125006"/>
                <a:gd name="connsiteY109" fmla="*/ 195502 h 1154963"/>
                <a:gd name="connsiteX110" fmla="*/ 29245 w 4125006"/>
                <a:gd name="connsiteY110" fmla="*/ 186956 h 1154963"/>
                <a:gd name="connsiteX111" fmla="*/ 8762 w 4125006"/>
                <a:gd name="connsiteY111" fmla="*/ 150093 h 1154963"/>
                <a:gd name="connsiteX112" fmla="*/ 3700 w 4125006"/>
                <a:gd name="connsiteY112" fmla="*/ 123769 h 1154963"/>
                <a:gd name="connsiteX113" fmla="*/ 0 w 4125006"/>
                <a:gd name="connsiteY113" fmla="*/ 123769 h 1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125006" h="1154963">
                  <a:moveTo>
                    <a:pt x="1442410" y="123769"/>
                  </a:moveTo>
                  <a:lnTo>
                    <a:pt x="1473484" y="127136"/>
                  </a:lnTo>
                  <a:lnTo>
                    <a:pt x="1492002" y="123769"/>
                  </a:lnTo>
                  <a:close/>
                  <a:moveTo>
                    <a:pt x="0" y="0"/>
                  </a:moveTo>
                  <a:lnTo>
                    <a:pt x="2174601" y="0"/>
                  </a:lnTo>
                  <a:lnTo>
                    <a:pt x="2174601" y="103508"/>
                  </a:lnTo>
                  <a:lnTo>
                    <a:pt x="2175543" y="100426"/>
                  </a:lnTo>
                  <a:cubicBezTo>
                    <a:pt x="2177943" y="93481"/>
                    <a:pt x="2180319" y="87698"/>
                    <a:pt x="2182532" y="84060"/>
                  </a:cubicBezTo>
                  <a:cubicBezTo>
                    <a:pt x="2190762" y="70532"/>
                    <a:pt x="2203447" y="59764"/>
                    <a:pt x="2216461" y="50595"/>
                  </a:cubicBezTo>
                  <a:cubicBezTo>
                    <a:pt x="2223737" y="45469"/>
                    <a:pt x="2233426" y="45017"/>
                    <a:pt x="2241908" y="42228"/>
                  </a:cubicBezTo>
                  <a:cubicBezTo>
                    <a:pt x="2257198" y="47255"/>
                    <a:pt x="2282525" y="53136"/>
                    <a:pt x="2292803" y="67328"/>
                  </a:cubicBezTo>
                  <a:cubicBezTo>
                    <a:pt x="2307316" y="87368"/>
                    <a:pt x="2305499" y="117505"/>
                    <a:pt x="2326733" y="134259"/>
                  </a:cubicBezTo>
                  <a:cubicBezTo>
                    <a:pt x="2333714" y="139768"/>
                    <a:pt x="2343698" y="139837"/>
                    <a:pt x="2352181" y="142626"/>
                  </a:cubicBezTo>
                  <a:cubicBezTo>
                    <a:pt x="2391765" y="145415"/>
                    <a:pt x="2431521" y="146419"/>
                    <a:pt x="2470934" y="150992"/>
                  </a:cubicBezTo>
                  <a:cubicBezTo>
                    <a:pt x="2544625" y="159543"/>
                    <a:pt x="2434154" y="160748"/>
                    <a:pt x="2530311" y="184458"/>
                  </a:cubicBezTo>
                  <a:cubicBezTo>
                    <a:pt x="2541620" y="187247"/>
                    <a:pt x="2552931" y="178881"/>
                    <a:pt x="2564240" y="176091"/>
                  </a:cubicBezTo>
                  <a:cubicBezTo>
                    <a:pt x="2589688" y="178881"/>
                    <a:pt x="2615743" y="178333"/>
                    <a:pt x="2640583" y="184458"/>
                  </a:cubicBezTo>
                  <a:cubicBezTo>
                    <a:pt x="2657806" y="188705"/>
                    <a:pt x="2692603" y="227401"/>
                    <a:pt x="2699959" y="234657"/>
                  </a:cubicBezTo>
                  <a:cubicBezTo>
                    <a:pt x="2731062" y="248601"/>
                    <a:pt x="2761675" y="263659"/>
                    <a:pt x="2793266" y="276489"/>
                  </a:cubicBezTo>
                  <a:cubicBezTo>
                    <a:pt x="2842485" y="296478"/>
                    <a:pt x="2871568" y="294511"/>
                    <a:pt x="2920502" y="326688"/>
                  </a:cubicBezTo>
                  <a:cubicBezTo>
                    <a:pt x="2932266" y="334423"/>
                    <a:pt x="2936640" y="349659"/>
                    <a:pt x="2945949" y="360153"/>
                  </a:cubicBezTo>
                  <a:cubicBezTo>
                    <a:pt x="2956482" y="372026"/>
                    <a:pt x="2966163" y="385502"/>
                    <a:pt x="2979879" y="393619"/>
                  </a:cubicBezTo>
                  <a:cubicBezTo>
                    <a:pt x="2995213" y="402693"/>
                    <a:pt x="3013808" y="404774"/>
                    <a:pt x="3030774" y="410351"/>
                  </a:cubicBezTo>
                  <a:lnTo>
                    <a:pt x="3200422" y="418718"/>
                  </a:lnTo>
                  <a:cubicBezTo>
                    <a:pt x="3225680" y="419963"/>
                    <a:pt x="3245661" y="441028"/>
                    <a:pt x="3268281" y="452183"/>
                  </a:cubicBezTo>
                  <a:cubicBezTo>
                    <a:pt x="3290330" y="463057"/>
                    <a:pt x="3342243" y="501943"/>
                    <a:pt x="3361588" y="519115"/>
                  </a:cubicBezTo>
                  <a:cubicBezTo>
                    <a:pt x="3376449" y="532307"/>
                    <a:pt x="3388152" y="548924"/>
                    <a:pt x="3404000" y="560947"/>
                  </a:cubicBezTo>
                  <a:cubicBezTo>
                    <a:pt x="3425143" y="576988"/>
                    <a:pt x="3446884" y="593542"/>
                    <a:pt x="3471859" y="602780"/>
                  </a:cubicBezTo>
                  <a:cubicBezTo>
                    <a:pt x="3493204" y="610674"/>
                    <a:pt x="3517233" y="607449"/>
                    <a:pt x="3539719" y="611146"/>
                  </a:cubicBezTo>
                  <a:cubicBezTo>
                    <a:pt x="3568162" y="615822"/>
                    <a:pt x="3596269" y="622301"/>
                    <a:pt x="3624543" y="627878"/>
                  </a:cubicBezTo>
                  <a:cubicBezTo>
                    <a:pt x="3658473" y="630668"/>
                    <a:pt x="3692583" y="631806"/>
                    <a:pt x="3726332" y="636245"/>
                  </a:cubicBezTo>
                  <a:cubicBezTo>
                    <a:pt x="3735195" y="637411"/>
                    <a:pt x="3743407" y="641515"/>
                    <a:pt x="3751780" y="644612"/>
                  </a:cubicBezTo>
                  <a:cubicBezTo>
                    <a:pt x="3789300" y="658489"/>
                    <a:pt x="3803007" y="663247"/>
                    <a:pt x="3836604" y="686444"/>
                  </a:cubicBezTo>
                  <a:cubicBezTo>
                    <a:pt x="3851436" y="696684"/>
                    <a:pt x="3864532" y="709195"/>
                    <a:pt x="3879016" y="719909"/>
                  </a:cubicBezTo>
                  <a:cubicBezTo>
                    <a:pt x="3887171" y="725942"/>
                    <a:pt x="3895148" y="732558"/>
                    <a:pt x="3904463" y="736642"/>
                  </a:cubicBezTo>
                  <a:cubicBezTo>
                    <a:pt x="3920804" y="743805"/>
                    <a:pt x="3941242" y="742546"/>
                    <a:pt x="3955358" y="753375"/>
                  </a:cubicBezTo>
                  <a:cubicBezTo>
                    <a:pt x="3978128" y="770842"/>
                    <a:pt x="3982940" y="803631"/>
                    <a:pt x="3989287" y="828673"/>
                  </a:cubicBezTo>
                  <a:cubicBezTo>
                    <a:pt x="4027463" y="885157"/>
                    <a:pt x="3984960" y="814449"/>
                    <a:pt x="4014734" y="912337"/>
                  </a:cubicBezTo>
                  <a:cubicBezTo>
                    <a:pt x="4017663" y="921968"/>
                    <a:pt x="4027140" y="928443"/>
                    <a:pt x="4031699" y="937436"/>
                  </a:cubicBezTo>
                  <a:cubicBezTo>
                    <a:pt x="4035698" y="945324"/>
                    <a:pt x="4037354" y="954169"/>
                    <a:pt x="4040182" y="962536"/>
                  </a:cubicBezTo>
                  <a:cubicBezTo>
                    <a:pt x="4084832" y="1006576"/>
                    <a:pt x="4050464" y="966087"/>
                    <a:pt x="4082594" y="1029467"/>
                  </a:cubicBezTo>
                  <a:cubicBezTo>
                    <a:pt x="4095613" y="1055148"/>
                    <a:pt x="4110869" y="1079666"/>
                    <a:pt x="4125006" y="1104764"/>
                  </a:cubicBezTo>
                  <a:cubicBezTo>
                    <a:pt x="4110869" y="1108948"/>
                    <a:pt x="4132432" y="1093470"/>
                    <a:pt x="4040182" y="1129864"/>
                  </a:cubicBezTo>
                  <a:cubicBezTo>
                    <a:pt x="4017562" y="1132653"/>
                    <a:pt x="3994750" y="1134209"/>
                    <a:pt x="3972322" y="1138231"/>
                  </a:cubicBezTo>
                  <a:cubicBezTo>
                    <a:pt x="3963525" y="1139808"/>
                    <a:pt x="3955549" y="1144457"/>
                    <a:pt x="3946875" y="1146597"/>
                  </a:cubicBezTo>
                  <a:cubicBezTo>
                    <a:pt x="3932889" y="1150046"/>
                    <a:pt x="3918600" y="1152174"/>
                    <a:pt x="3904463" y="1154963"/>
                  </a:cubicBezTo>
                  <a:cubicBezTo>
                    <a:pt x="3893153" y="1152174"/>
                    <a:pt x="3881743" y="1149755"/>
                    <a:pt x="3870533" y="1146597"/>
                  </a:cubicBezTo>
                  <a:cubicBezTo>
                    <a:pt x="3861936" y="1144174"/>
                    <a:pt x="3850671" y="1145117"/>
                    <a:pt x="3845086" y="1138231"/>
                  </a:cubicBezTo>
                  <a:cubicBezTo>
                    <a:pt x="3837803" y="1129251"/>
                    <a:pt x="3839431" y="1115920"/>
                    <a:pt x="3836604" y="1104764"/>
                  </a:cubicBezTo>
                  <a:cubicBezTo>
                    <a:pt x="3828121" y="1088032"/>
                    <a:pt x="3821677" y="1070132"/>
                    <a:pt x="3811156" y="1054567"/>
                  </a:cubicBezTo>
                  <a:cubicBezTo>
                    <a:pt x="3804502" y="1044722"/>
                    <a:pt x="3792363" y="1039312"/>
                    <a:pt x="3785709" y="1029467"/>
                  </a:cubicBezTo>
                  <a:cubicBezTo>
                    <a:pt x="3780749" y="1022129"/>
                    <a:pt x="3780054" y="1012734"/>
                    <a:pt x="3777227" y="1004368"/>
                  </a:cubicBezTo>
                  <a:cubicBezTo>
                    <a:pt x="3774003" y="994828"/>
                    <a:pt x="3765916" y="987635"/>
                    <a:pt x="3760261" y="979268"/>
                  </a:cubicBezTo>
                  <a:cubicBezTo>
                    <a:pt x="3748952" y="962536"/>
                    <a:pt x="3736095" y="946725"/>
                    <a:pt x="3726332" y="929070"/>
                  </a:cubicBezTo>
                  <a:cubicBezTo>
                    <a:pt x="3719040" y="915886"/>
                    <a:pt x="3716762" y="900367"/>
                    <a:pt x="3709368" y="887238"/>
                  </a:cubicBezTo>
                  <a:cubicBezTo>
                    <a:pt x="3695767" y="863093"/>
                    <a:pt x="3677756" y="847692"/>
                    <a:pt x="3658473" y="828673"/>
                  </a:cubicBezTo>
                  <a:cubicBezTo>
                    <a:pt x="3606209" y="811489"/>
                    <a:pt x="3661983" y="831141"/>
                    <a:pt x="3599095" y="803574"/>
                  </a:cubicBezTo>
                  <a:cubicBezTo>
                    <a:pt x="3524890" y="771045"/>
                    <a:pt x="3587590" y="805130"/>
                    <a:pt x="3514271" y="761742"/>
                  </a:cubicBezTo>
                  <a:cubicBezTo>
                    <a:pt x="3472568" y="751458"/>
                    <a:pt x="3416316" y="736642"/>
                    <a:pt x="3378553" y="736642"/>
                  </a:cubicBezTo>
                  <a:cubicBezTo>
                    <a:pt x="3365909" y="736642"/>
                    <a:pt x="3356988" y="750762"/>
                    <a:pt x="3344624" y="753375"/>
                  </a:cubicBezTo>
                  <a:cubicBezTo>
                    <a:pt x="3316838" y="759248"/>
                    <a:pt x="3288074" y="758952"/>
                    <a:pt x="3259799" y="761742"/>
                  </a:cubicBezTo>
                  <a:cubicBezTo>
                    <a:pt x="3251317" y="756164"/>
                    <a:pt x="3243470" y="749505"/>
                    <a:pt x="3234352" y="745008"/>
                  </a:cubicBezTo>
                  <a:cubicBezTo>
                    <a:pt x="3226354" y="741064"/>
                    <a:pt x="3217579" y="738781"/>
                    <a:pt x="3208905" y="736642"/>
                  </a:cubicBezTo>
                  <a:cubicBezTo>
                    <a:pt x="3172307" y="727617"/>
                    <a:pt x="3135230" y="720567"/>
                    <a:pt x="3098633" y="711543"/>
                  </a:cubicBezTo>
                  <a:cubicBezTo>
                    <a:pt x="3089958" y="709404"/>
                    <a:pt x="3080511" y="708234"/>
                    <a:pt x="3073186" y="703176"/>
                  </a:cubicBezTo>
                  <a:cubicBezTo>
                    <a:pt x="3010727" y="660053"/>
                    <a:pt x="3021487" y="641863"/>
                    <a:pt x="2945949" y="619512"/>
                  </a:cubicBezTo>
                  <a:cubicBezTo>
                    <a:pt x="2775434" y="569057"/>
                    <a:pt x="2898803" y="635117"/>
                    <a:pt x="2801749" y="577680"/>
                  </a:cubicBezTo>
                  <a:cubicBezTo>
                    <a:pt x="2784783" y="574891"/>
                    <a:pt x="2765786" y="577731"/>
                    <a:pt x="2750854" y="569314"/>
                  </a:cubicBezTo>
                  <a:cubicBezTo>
                    <a:pt x="2743091" y="564939"/>
                    <a:pt x="2746714" y="551924"/>
                    <a:pt x="2742371" y="544214"/>
                  </a:cubicBezTo>
                  <a:cubicBezTo>
                    <a:pt x="2732469" y="526634"/>
                    <a:pt x="2718344" y="511595"/>
                    <a:pt x="2708442" y="494015"/>
                  </a:cubicBezTo>
                  <a:cubicBezTo>
                    <a:pt x="2702910" y="484194"/>
                    <a:pt x="2693474" y="443329"/>
                    <a:pt x="2691477" y="435451"/>
                  </a:cubicBezTo>
                  <a:cubicBezTo>
                    <a:pt x="2682994" y="424296"/>
                    <a:pt x="2674246" y="413332"/>
                    <a:pt x="2666030" y="401985"/>
                  </a:cubicBezTo>
                  <a:cubicBezTo>
                    <a:pt x="2660104" y="393803"/>
                    <a:pt x="2657916" y="381875"/>
                    <a:pt x="2649064" y="376885"/>
                  </a:cubicBezTo>
                  <a:cubicBezTo>
                    <a:pt x="2636547" y="369830"/>
                    <a:pt x="2620790" y="371308"/>
                    <a:pt x="2606652" y="368519"/>
                  </a:cubicBezTo>
                  <a:cubicBezTo>
                    <a:pt x="2592515" y="371308"/>
                    <a:pt x="2577136" y="370526"/>
                    <a:pt x="2564240" y="376885"/>
                  </a:cubicBezTo>
                  <a:cubicBezTo>
                    <a:pt x="2490907" y="413050"/>
                    <a:pt x="2553784" y="431364"/>
                    <a:pt x="2470934" y="376885"/>
                  </a:cubicBezTo>
                  <a:cubicBezTo>
                    <a:pt x="2459625" y="374096"/>
                    <a:pt x="2447720" y="373049"/>
                    <a:pt x="2437005" y="368519"/>
                  </a:cubicBezTo>
                  <a:cubicBezTo>
                    <a:pt x="2427635" y="364558"/>
                    <a:pt x="2421103" y="355317"/>
                    <a:pt x="2411557" y="351787"/>
                  </a:cubicBezTo>
                  <a:cubicBezTo>
                    <a:pt x="2398058" y="346794"/>
                    <a:pt x="2383282" y="346209"/>
                    <a:pt x="2369145" y="343420"/>
                  </a:cubicBezTo>
                  <a:cubicBezTo>
                    <a:pt x="2369145" y="343420"/>
                    <a:pt x="2340812" y="354435"/>
                    <a:pt x="2326733" y="360153"/>
                  </a:cubicBezTo>
                  <a:lnTo>
                    <a:pt x="2224944" y="401985"/>
                  </a:lnTo>
                  <a:cubicBezTo>
                    <a:pt x="2216461" y="399196"/>
                    <a:pt x="2206936" y="398511"/>
                    <a:pt x="2199496" y="393619"/>
                  </a:cubicBezTo>
                  <a:cubicBezTo>
                    <a:pt x="2189515" y="387055"/>
                    <a:pt x="2180704" y="378364"/>
                    <a:pt x="2174049" y="368519"/>
                  </a:cubicBezTo>
                  <a:lnTo>
                    <a:pt x="2172121" y="362812"/>
                  </a:lnTo>
                  <a:lnTo>
                    <a:pt x="2155541" y="357205"/>
                  </a:lnTo>
                  <a:cubicBezTo>
                    <a:pt x="2147400" y="353736"/>
                    <a:pt x="2139794" y="349064"/>
                    <a:pt x="2131511" y="340781"/>
                  </a:cubicBezTo>
                  <a:cubicBezTo>
                    <a:pt x="2124248" y="333518"/>
                    <a:pt x="2123955" y="318958"/>
                    <a:pt x="2114419" y="315143"/>
                  </a:cubicBezTo>
                  <a:cubicBezTo>
                    <a:pt x="2106055" y="311797"/>
                    <a:pt x="2097328" y="320840"/>
                    <a:pt x="2088782" y="323689"/>
                  </a:cubicBezTo>
                  <a:cubicBezTo>
                    <a:pt x="2047469" y="330575"/>
                    <a:pt x="2036443" y="327247"/>
                    <a:pt x="2003324" y="349326"/>
                  </a:cubicBezTo>
                  <a:cubicBezTo>
                    <a:pt x="1988147" y="359444"/>
                    <a:pt x="1974322" y="371499"/>
                    <a:pt x="1960595" y="383510"/>
                  </a:cubicBezTo>
                  <a:cubicBezTo>
                    <a:pt x="1936713" y="404407"/>
                    <a:pt x="1924815" y="431381"/>
                    <a:pt x="1883683" y="426239"/>
                  </a:cubicBezTo>
                  <a:cubicBezTo>
                    <a:pt x="1873491" y="424965"/>
                    <a:pt x="1872288" y="409147"/>
                    <a:pt x="1866591" y="400601"/>
                  </a:cubicBezTo>
                  <a:lnTo>
                    <a:pt x="1806770" y="366418"/>
                  </a:lnTo>
                  <a:cubicBezTo>
                    <a:pt x="1776580" y="349167"/>
                    <a:pt x="1749352" y="327160"/>
                    <a:pt x="1721312" y="306597"/>
                  </a:cubicBezTo>
                  <a:cubicBezTo>
                    <a:pt x="1682186" y="277905"/>
                    <a:pt x="1682840" y="276671"/>
                    <a:pt x="1652946" y="246777"/>
                  </a:cubicBezTo>
                  <a:cubicBezTo>
                    <a:pt x="1624460" y="238231"/>
                    <a:pt x="1595246" y="231816"/>
                    <a:pt x="1567488" y="221140"/>
                  </a:cubicBezTo>
                  <a:cubicBezTo>
                    <a:pt x="1557902" y="217453"/>
                    <a:pt x="1551037" y="208641"/>
                    <a:pt x="1541851" y="204048"/>
                  </a:cubicBezTo>
                  <a:cubicBezTo>
                    <a:pt x="1528130" y="197187"/>
                    <a:pt x="1513486" y="192342"/>
                    <a:pt x="1499122" y="186956"/>
                  </a:cubicBezTo>
                  <a:cubicBezTo>
                    <a:pt x="1453318" y="169780"/>
                    <a:pt x="1401671" y="161319"/>
                    <a:pt x="1353843" y="161319"/>
                  </a:cubicBezTo>
                  <a:cubicBezTo>
                    <a:pt x="1338503" y="161319"/>
                    <a:pt x="1325357" y="172714"/>
                    <a:pt x="1311114" y="178411"/>
                  </a:cubicBezTo>
                  <a:cubicBezTo>
                    <a:pt x="1252905" y="188112"/>
                    <a:pt x="1216789" y="191391"/>
                    <a:pt x="1157290" y="221140"/>
                  </a:cubicBezTo>
                  <a:cubicBezTo>
                    <a:pt x="1131812" y="233879"/>
                    <a:pt x="1111713" y="255323"/>
                    <a:pt x="1088924" y="272414"/>
                  </a:cubicBezTo>
                  <a:cubicBezTo>
                    <a:pt x="1048041" y="303076"/>
                    <a:pt x="965805" y="314129"/>
                    <a:pt x="918008" y="323689"/>
                  </a:cubicBezTo>
                  <a:cubicBezTo>
                    <a:pt x="909462" y="320840"/>
                    <a:pt x="899481" y="320674"/>
                    <a:pt x="892370" y="315143"/>
                  </a:cubicBezTo>
                  <a:cubicBezTo>
                    <a:pt x="873291" y="300304"/>
                    <a:pt x="864271" y="270736"/>
                    <a:pt x="841096" y="263869"/>
                  </a:cubicBezTo>
                  <a:cubicBezTo>
                    <a:pt x="783481" y="246798"/>
                    <a:pt x="721121" y="255275"/>
                    <a:pt x="661634" y="246777"/>
                  </a:cubicBezTo>
                  <a:cubicBezTo>
                    <a:pt x="641104" y="243844"/>
                    <a:pt x="621753" y="235382"/>
                    <a:pt x="601813" y="229685"/>
                  </a:cubicBezTo>
                  <a:cubicBezTo>
                    <a:pt x="510658" y="226837"/>
                    <a:pt x="419421" y="225933"/>
                    <a:pt x="328348" y="221140"/>
                  </a:cubicBezTo>
                  <a:cubicBezTo>
                    <a:pt x="311045" y="220229"/>
                    <a:pt x="294282" y="214619"/>
                    <a:pt x="277073" y="212594"/>
                  </a:cubicBezTo>
                  <a:cubicBezTo>
                    <a:pt x="105130" y="192365"/>
                    <a:pt x="247523" y="214791"/>
                    <a:pt x="131795" y="195502"/>
                  </a:cubicBezTo>
                  <a:cubicBezTo>
                    <a:pt x="97612" y="192653"/>
                    <a:pt x="59511" y="203098"/>
                    <a:pt x="29245" y="186956"/>
                  </a:cubicBezTo>
                  <a:cubicBezTo>
                    <a:pt x="25561" y="184991"/>
                    <a:pt x="15172" y="168520"/>
                    <a:pt x="8762" y="150093"/>
                  </a:cubicBezTo>
                  <a:lnTo>
                    <a:pt x="3700" y="123769"/>
                  </a:lnTo>
                  <a:lnTo>
                    <a:pt x="0" y="123769"/>
                  </a:lnTo>
                  <a:close/>
                </a:path>
              </a:pathLst>
            </a:cu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Freeform: Shape 18">
              <a:extLst>
                <a:ext uri="{FF2B5EF4-FFF2-40B4-BE49-F238E27FC236}">
                  <a16:creationId xmlns:a16="http://schemas.microsoft.com/office/drawing/2014/main" id="{388C3474-C691-35B7-6C77-D4CAB8720E4E}"/>
                </a:ext>
              </a:extLst>
            </p:cNvPr>
            <p:cNvSpPr/>
            <p:nvPr/>
          </p:nvSpPr>
          <p:spPr>
            <a:xfrm>
              <a:off x="6298250" y="4697122"/>
              <a:ext cx="205100" cy="105614"/>
            </a:xfrm>
            <a:custGeom>
              <a:avLst/>
              <a:gdLst>
                <a:gd name="connsiteX0" fmla="*/ 0 w 205100"/>
                <a:gd name="connsiteY0" fmla="*/ 62885 h 105614"/>
                <a:gd name="connsiteX1" fmla="*/ 76913 w 205100"/>
                <a:gd name="connsiteY1" fmla="*/ 3065 h 105614"/>
                <a:gd name="connsiteX2" fmla="*/ 94004 w 205100"/>
                <a:gd name="connsiteY2" fmla="*/ 45794 h 105614"/>
                <a:gd name="connsiteX3" fmla="*/ 119642 w 205100"/>
                <a:gd name="connsiteY3" fmla="*/ 71431 h 105614"/>
                <a:gd name="connsiteX4" fmla="*/ 170916 w 205100"/>
                <a:gd name="connsiteY4" fmla="*/ 79977 h 105614"/>
                <a:gd name="connsiteX5" fmla="*/ 205100 w 205100"/>
                <a:gd name="connsiteY5" fmla="*/ 105614 h 10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00" h="105614">
                  <a:moveTo>
                    <a:pt x="0" y="62885"/>
                  </a:moveTo>
                  <a:cubicBezTo>
                    <a:pt x="13466" y="40443"/>
                    <a:pt x="33138" y="-13351"/>
                    <a:pt x="76913" y="3065"/>
                  </a:cubicBezTo>
                  <a:cubicBezTo>
                    <a:pt x="91276" y="8451"/>
                    <a:pt x="88307" y="31551"/>
                    <a:pt x="94004" y="45794"/>
                  </a:cubicBezTo>
                  <a:cubicBezTo>
                    <a:pt x="63907" y="121040"/>
                    <a:pt x="69980" y="75946"/>
                    <a:pt x="119642" y="71431"/>
                  </a:cubicBezTo>
                  <a:cubicBezTo>
                    <a:pt x="136898" y="69862"/>
                    <a:pt x="153825" y="77128"/>
                    <a:pt x="170916" y="79977"/>
                  </a:cubicBezTo>
                  <a:lnTo>
                    <a:pt x="205100" y="105614"/>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210524AB-E7EC-45A7-0521-5F7E5232300D}"/>
                </a:ext>
              </a:extLst>
            </p:cNvPr>
            <p:cNvSpPr/>
            <p:nvPr/>
          </p:nvSpPr>
          <p:spPr>
            <a:xfrm>
              <a:off x="8434699" y="4708312"/>
              <a:ext cx="247828" cy="129661"/>
            </a:xfrm>
            <a:custGeom>
              <a:avLst/>
              <a:gdLst>
                <a:gd name="connsiteX0" fmla="*/ 0 w 247828"/>
                <a:gd name="connsiteY0" fmla="*/ 60241 h 129661"/>
                <a:gd name="connsiteX1" fmla="*/ 42729 w 247828"/>
                <a:gd name="connsiteY1" fmla="*/ 17512 h 129661"/>
                <a:gd name="connsiteX2" fmla="*/ 68366 w 247828"/>
                <a:gd name="connsiteY2" fmla="*/ 421 h 129661"/>
                <a:gd name="connsiteX3" fmla="*/ 128187 w 247828"/>
                <a:gd name="connsiteY3" fmla="*/ 43150 h 129661"/>
                <a:gd name="connsiteX4" fmla="*/ 170916 w 247828"/>
                <a:gd name="connsiteY4" fmla="*/ 51695 h 129661"/>
                <a:gd name="connsiteX5" fmla="*/ 213645 w 247828"/>
                <a:gd name="connsiteY5" fmla="*/ 60241 h 129661"/>
                <a:gd name="connsiteX6" fmla="*/ 230737 w 247828"/>
                <a:gd name="connsiteY6" fmla="*/ 102970 h 129661"/>
                <a:gd name="connsiteX7" fmla="*/ 239282 w 247828"/>
                <a:gd name="connsiteY7" fmla="*/ 128608 h 129661"/>
                <a:gd name="connsiteX8" fmla="*/ 247828 w 247828"/>
                <a:gd name="connsiteY8" fmla="*/ 128608 h 12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28" h="129661">
                  <a:moveTo>
                    <a:pt x="0" y="60241"/>
                  </a:moveTo>
                  <a:cubicBezTo>
                    <a:pt x="14243" y="45998"/>
                    <a:pt x="27570" y="30776"/>
                    <a:pt x="42729" y="17512"/>
                  </a:cubicBezTo>
                  <a:cubicBezTo>
                    <a:pt x="50458" y="10749"/>
                    <a:pt x="58529" y="-2530"/>
                    <a:pt x="68366" y="421"/>
                  </a:cubicBezTo>
                  <a:cubicBezTo>
                    <a:pt x="91837" y="7463"/>
                    <a:pt x="108247" y="28907"/>
                    <a:pt x="128187" y="43150"/>
                  </a:cubicBezTo>
                  <a:cubicBezTo>
                    <a:pt x="144495" y="92073"/>
                    <a:pt x="123396" y="56975"/>
                    <a:pt x="170916" y="51695"/>
                  </a:cubicBezTo>
                  <a:cubicBezTo>
                    <a:pt x="185352" y="50091"/>
                    <a:pt x="199402" y="57392"/>
                    <a:pt x="213645" y="60241"/>
                  </a:cubicBezTo>
                  <a:cubicBezTo>
                    <a:pt x="219342" y="74484"/>
                    <a:pt x="225351" y="88606"/>
                    <a:pt x="230737" y="102970"/>
                  </a:cubicBezTo>
                  <a:cubicBezTo>
                    <a:pt x="233900" y="111405"/>
                    <a:pt x="234285" y="121113"/>
                    <a:pt x="239282" y="128608"/>
                  </a:cubicBezTo>
                  <a:cubicBezTo>
                    <a:pt x="240862" y="130978"/>
                    <a:pt x="244979" y="128608"/>
                    <a:pt x="247828" y="12860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BE7D00A2-25AC-02D2-126E-8CE7B37E6E7A}"/>
                </a:ext>
              </a:extLst>
            </p:cNvPr>
            <p:cNvSpPr/>
            <p:nvPr/>
          </p:nvSpPr>
          <p:spPr>
            <a:xfrm>
              <a:off x="10716426" y="4657282"/>
              <a:ext cx="213645" cy="85634"/>
            </a:xfrm>
            <a:custGeom>
              <a:avLst/>
              <a:gdLst>
                <a:gd name="connsiteX0" fmla="*/ 0 w 213645"/>
                <a:gd name="connsiteY0" fmla="*/ 17268 h 85634"/>
                <a:gd name="connsiteX1" fmla="*/ 59821 w 213645"/>
                <a:gd name="connsiteY1" fmla="*/ 8722 h 85634"/>
                <a:gd name="connsiteX2" fmla="*/ 85458 w 213645"/>
                <a:gd name="connsiteY2" fmla="*/ 176 h 85634"/>
                <a:gd name="connsiteX3" fmla="*/ 111095 w 213645"/>
                <a:gd name="connsiteY3" fmla="*/ 17268 h 85634"/>
                <a:gd name="connsiteX4" fmla="*/ 119641 w 213645"/>
                <a:gd name="connsiteY4" fmla="*/ 51451 h 85634"/>
                <a:gd name="connsiteX5" fmla="*/ 153824 w 213645"/>
                <a:gd name="connsiteY5" fmla="*/ 68542 h 85634"/>
                <a:gd name="connsiteX6" fmla="*/ 188008 w 213645"/>
                <a:gd name="connsiteY6" fmla="*/ 77088 h 85634"/>
                <a:gd name="connsiteX7" fmla="*/ 213645 w 213645"/>
                <a:gd name="connsiteY7" fmla="*/ 85634 h 8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645" h="85634">
                  <a:moveTo>
                    <a:pt x="0" y="17268"/>
                  </a:moveTo>
                  <a:cubicBezTo>
                    <a:pt x="19940" y="14419"/>
                    <a:pt x="40069" y="12672"/>
                    <a:pt x="59821" y="8722"/>
                  </a:cubicBezTo>
                  <a:cubicBezTo>
                    <a:pt x="68654" y="6955"/>
                    <a:pt x="76573" y="-1305"/>
                    <a:pt x="85458" y="176"/>
                  </a:cubicBezTo>
                  <a:cubicBezTo>
                    <a:pt x="95589" y="1865"/>
                    <a:pt x="102549" y="11571"/>
                    <a:pt x="111095" y="17268"/>
                  </a:cubicBezTo>
                  <a:cubicBezTo>
                    <a:pt x="113944" y="28662"/>
                    <a:pt x="112122" y="42428"/>
                    <a:pt x="119641" y="51451"/>
                  </a:cubicBezTo>
                  <a:cubicBezTo>
                    <a:pt x="127796" y="61237"/>
                    <a:pt x="141896" y="64069"/>
                    <a:pt x="153824" y="68542"/>
                  </a:cubicBezTo>
                  <a:cubicBezTo>
                    <a:pt x="164822" y="72666"/>
                    <a:pt x="176715" y="73861"/>
                    <a:pt x="188008" y="77088"/>
                  </a:cubicBezTo>
                  <a:cubicBezTo>
                    <a:pt x="196669" y="79563"/>
                    <a:pt x="205099" y="82785"/>
                    <a:pt x="213645" y="8563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14934E5C-5274-6AE9-B03C-EE1A27826665}"/>
                </a:ext>
              </a:extLst>
            </p:cNvPr>
            <p:cNvSpPr/>
            <p:nvPr/>
          </p:nvSpPr>
          <p:spPr>
            <a:xfrm>
              <a:off x="581114" y="4777099"/>
              <a:ext cx="239672" cy="128187"/>
            </a:xfrm>
            <a:custGeom>
              <a:avLst/>
              <a:gdLst>
                <a:gd name="connsiteX0" fmla="*/ 0 w 239672"/>
                <a:gd name="connsiteY0" fmla="*/ 25637 h 128187"/>
                <a:gd name="connsiteX1" fmla="*/ 85458 w 239672"/>
                <a:gd name="connsiteY1" fmla="*/ 0 h 128187"/>
                <a:gd name="connsiteX2" fmla="*/ 136733 w 239672"/>
                <a:gd name="connsiteY2" fmla="*/ 8546 h 128187"/>
                <a:gd name="connsiteX3" fmla="*/ 170916 w 239672"/>
                <a:gd name="connsiteY3" fmla="*/ 25637 h 128187"/>
                <a:gd name="connsiteX4" fmla="*/ 222191 w 239672"/>
                <a:gd name="connsiteY4" fmla="*/ 34183 h 128187"/>
                <a:gd name="connsiteX5" fmla="*/ 239282 w 239672"/>
                <a:gd name="connsiteY5" fmla="*/ 128187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2" h="128187">
                  <a:moveTo>
                    <a:pt x="0" y="25637"/>
                  </a:moveTo>
                  <a:cubicBezTo>
                    <a:pt x="25707" y="15355"/>
                    <a:pt x="56574" y="0"/>
                    <a:pt x="85458" y="0"/>
                  </a:cubicBezTo>
                  <a:cubicBezTo>
                    <a:pt x="102785" y="0"/>
                    <a:pt x="119641" y="5697"/>
                    <a:pt x="136733" y="8546"/>
                  </a:cubicBezTo>
                  <a:cubicBezTo>
                    <a:pt x="148127" y="14243"/>
                    <a:pt x="158714" y="21976"/>
                    <a:pt x="170916" y="25637"/>
                  </a:cubicBezTo>
                  <a:cubicBezTo>
                    <a:pt x="187513" y="30616"/>
                    <a:pt x="209151" y="22773"/>
                    <a:pt x="222191" y="34183"/>
                  </a:cubicBezTo>
                  <a:cubicBezTo>
                    <a:pt x="243786" y="53079"/>
                    <a:pt x="239282" y="103722"/>
                    <a:pt x="239282" y="12818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Dove with solid fill">
              <a:extLst>
                <a:ext uri="{FF2B5EF4-FFF2-40B4-BE49-F238E27FC236}">
                  <a16:creationId xmlns:a16="http://schemas.microsoft.com/office/drawing/2014/main" id="{01B034D8-3AE8-00E8-968F-5D8AFE7348E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01279" y="5645114"/>
              <a:ext cx="179060" cy="179060"/>
            </a:xfrm>
            <a:prstGeom prst="rect">
              <a:avLst/>
            </a:prstGeom>
          </p:spPr>
        </p:pic>
        <p:pic>
          <p:nvPicPr>
            <p:cNvPr id="24" name="Graphic 23" descr="Dove with solid fill">
              <a:extLst>
                <a:ext uri="{FF2B5EF4-FFF2-40B4-BE49-F238E27FC236}">
                  <a16:creationId xmlns:a16="http://schemas.microsoft.com/office/drawing/2014/main" id="{22E7ADB8-EADA-B9D3-3165-3461A2E17D6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47983" y="4660330"/>
              <a:ext cx="179060" cy="179060"/>
            </a:xfrm>
            <a:prstGeom prst="rect">
              <a:avLst/>
            </a:prstGeom>
          </p:spPr>
        </p:pic>
        <p:pic>
          <p:nvPicPr>
            <p:cNvPr id="25" name="Graphic 24" descr="Dove with solid fill">
              <a:extLst>
                <a:ext uri="{FF2B5EF4-FFF2-40B4-BE49-F238E27FC236}">
                  <a16:creationId xmlns:a16="http://schemas.microsoft.com/office/drawing/2014/main" id="{40D4312E-958C-5A22-792E-F48676A754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4407861" y="5071238"/>
              <a:ext cx="179060" cy="179060"/>
            </a:xfrm>
            <a:prstGeom prst="rect">
              <a:avLst/>
            </a:prstGeom>
          </p:spPr>
        </p:pic>
        <p:pic>
          <p:nvPicPr>
            <p:cNvPr id="26" name="Graphic 25" descr="Sheep with solid fill">
              <a:extLst>
                <a:ext uri="{FF2B5EF4-FFF2-40B4-BE49-F238E27FC236}">
                  <a16:creationId xmlns:a16="http://schemas.microsoft.com/office/drawing/2014/main" id="{4D6BA334-B34F-945F-B458-41EB739556C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92764" y="5108082"/>
              <a:ext cx="228600" cy="228600"/>
            </a:xfrm>
            <a:prstGeom prst="rect">
              <a:avLst/>
            </a:prstGeom>
          </p:spPr>
        </p:pic>
      </p:grpSp>
    </p:spTree>
    <p:extLst>
      <p:ext uri="{BB962C8B-B14F-4D97-AF65-F5344CB8AC3E}">
        <p14:creationId xmlns:p14="http://schemas.microsoft.com/office/powerpoint/2010/main" val="338448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1" r:id="rId7"/>
    <p:sldLayoutId id="2147483660" r:id="rId8"/>
    <p:sldLayoutId id="2147483656" r:id="rId9"/>
    <p:sldLayoutId id="214748365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3D736-1C68-B4D3-B419-EDF4B9851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D6127E-0862-AFE2-72D1-30AAA33D9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1C83CCE2-61C6-B651-C4F4-FBC713EEFB6F}"/>
              </a:ext>
            </a:extLst>
          </p:cNvPr>
          <p:cNvGrpSpPr/>
          <p:nvPr userDrawn="1"/>
        </p:nvGrpSpPr>
        <p:grpSpPr>
          <a:xfrm>
            <a:off x="0" y="4266248"/>
            <a:ext cx="5571514" cy="2591750"/>
            <a:chOff x="0" y="4266248"/>
            <a:chExt cx="5571514" cy="2591750"/>
          </a:xfrm>
        </p:grpSpPr>
        <p:sp>
          <p:nvSpPr>
            <p:cNvPr id="8" name="Freeform: Shape 7">
              <a:extLst>
                <a:ext uri="{FF2B5EF4-FFF2-40B4-BE49-F238E27FC236}">
                  <a16:creationId xmlns:a16="http://schemas.microsoft.com/office/drawing/2014/main" id="{0C47D20E-A079-32A0-92A9-EE6C8C72BF45}"/>
                </a:ext>
              </a:extLst>
            </p:cNvPr>
            <p:cNvSpPr/>
            <p:nvPr/>
          </p:nvSpPr>
          <p:spPr>
            <a:xfrm rot="16200000">
              <a:off x="1101659" y="3875226"/>
              <a:ext cx="918472" cy="3121790"/>
            </a:xfrm>
            <a:custGeom>
              <a:avLst/>
              <a:gdLst>
                <a:gd name="connsiteX0" fmla="*/ 918472 w 918472"/>
                <a:gd name="connsiteY0" fmla="*/ 1485922 h 3121790"/>
                <a:gd name="connsiteX1" fmla="*/ 459236 w 918472"/>
                <a:gd name="connsiteY1" fmla="*/ 3121790 h 3121790"/>
                <a:gd name="connsiteX2" fmla="*/ 0 w 918472"/>
                <a:gd name="connsiteY2" fmla="*/ 3121790 h 3121790"/>
                <a:gd name="connsiteX3" fmla="*/ 0 w 918472"/>
                <a:gd name="connsiteY3" fmla="*/ 0 h 3121790"/>
                <a:gd name="connsiteX4" fmla="*/ 649055 w 918472"/>
                <a:gd name="connsiteY4" fmla="*/ 0 h 3121790"/>
                <a:gd name="connsiteX5" fmla="*/ 715999 w 918472"/>
                <a:gd name="connsiteY5" fmla="*/ 129435 h 3121790"/>
                <a:gd name="connsiteX6" fmla="*/ 918472 w 918472"/>
                <a:gd name="connsiteY6" fmla="*/ 1485922 h 312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472" h="3121790">
                  <a:moveTo>
                    <a:pt x="918472" y="1485922"/>
                  </a:moveTo>
                  <a:cubicBezTo>
                    <a:pt x="918472" y="2389387"/>
                    <a:pt x="712865" y="3121790"/>
                    <a:pt x="459236" y="3121790"/>
                  </a:cubicBezTo>
                  <a:lnTo>
                    <a:pt x="0" y="3121790"/>
                  </a:lnTo>
                  <a:lnTo>
                    <a:pt x="0" y="0"/>
                  </a:lnTo>
                  <a:lnTo>
                    <a:pt x="649055" y="0"/>
                  </a:lnTo>
                  <a:lnTo>
                    <a:pt x="715999" y="129435"/>
                  </a:lnTo>
                  <a:cubicBezTo>
                    <a:pt x="838157" y="423412"/>
                    <a:pt x="918472" y="921256"/>
                    <a:pt x="918472" y="1485922"/>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sp>
          <p:nvSpPr>
            <p:cNvPr id="9" name="Freeform: Shape 8">
              <a:extLst>
                <a:ext uri="{FF2B5EF4-FFF2-40B4-BE49-F238E27FC236}">
                  <a16:creationId xmlns:a16="http://schemas.microsoft.com/office/drawing/2014/main" id="{82950B49-F712-385F-20CD-8D552EC6A8C5}"/>
                </a:ext>
              </a:extLst>
            </p:cNvPr>
            <p:cNvSpPr/>
            <p:nvPr/>
          </p:nvSpPr>
          <p:spPr>
            <a:xfrm flipH="1">
              <a:off x="1004796" y="4565763"/>
              <a:ext cx="4566717" cy="1884639"/>
            </a:xfrm>
            <a:custGeom>
              <a:avLst/>
              <a:gdLst>
                <a:gd name="connsiteX0" fmla="*/ 2930849 w 4566717"/>
                <a:gd name="connsiteY0" fmla="*/ 0 h 1884639"/>
                <a:gd name="connsiteX1" fmla="*/ 1294982 w 4566717"/>
                <a:gd name="connsiteY1" fmla="*/ 459236 h 1884639"/>
                <a:gd name="connsiteX2" fmla="*/ 1294982 w 4566717"/>
                <a:gd name="connsiteY2" fmla="*/ 504024 h 1884639"/>
                <a:gd name="connsiteX3" fmla="*/ 1080404 w 4566717"/>
                <a:gd name="connsiteY3" fmla="*/ 522723 h 1884639"/>
                <a:gd name="connsiteX4" fmla="*/ 81290 w 4566717"/>
                <a:gd name="connsiteY4" fmla="*/ 945870 h 1884639"/>
                <a:gd name="connsiteX5" fmla="*/ 81290 w 4566717"/>
                <a:gd name="connsiteY5" fmla="*/ 969619 h 1884639"/>
                <a:gd name="connsiteX6" fmla="*/ 0 w 4566717"/>
                <a:gd name="connsiteY6" fmla="*/ 971919 h 1884639"/>
                <a:gd name="connsiteX7" fmla="*/ 0 w 4566717"/>
                <a:gd name="connsiteY7" fmla="*/ 1884639 h 1884639"/>
                <a:gd name="connsiteX8" fmla="*/ 1839145 w 4566717"/>
                <a:gd name="connsiteY8" fmla="*/ 1884639 h 1884639"/>
                <a:gd name="connsiteX9" fmla="*/ 1839145 w 4566717"/>
                <a:gd name="connsiteY9" fmla="*/ 1425403 h 1884639"/>
                <a:gd name="connsiteX10" fmla="*/ 1831857 w 4566717"/>
                <a:gd name="connsiteY10" fmla="*/ 1405107 h 1884639"/>
                <a:gd name="connsiteX11" fmla="*/ 3353026 w 4566717"/>
                <a:gd name="connsiteY11" fmla="*/ 1405107 h 1884639"/>
                <a:gd name="connsiteX12" fmla="*/ 3353026 w 4566717"/>
                <a:gd name="connsiteY12" fmla="*/ 945870 h 1884639"/>
                <a:gd name="connsiteX13" fmla="*/ 3343187 w 4566717"/>
                <a:gd name="connsiteY13" fmla="*/ 918472 h 1884639"/>
                <a:gd name="connsiteX14" fmla="*/ 4566717 w 4566717"/>
                <a:gd name="connsiteY14" fmla="*/ 918472 h 1884639"/>
                <a:gd name="connsiteX15" fmla="*/ 4566717 w 4566717"/>
                <a:gd name="connsiteY15" fmla="*/ 459236 h 1884639"/>
                <a:gd name="connsiteX16" fmla="*/ 2930849 w 4566717"/>
                <a:gd name="connsiteY16" fmla="*/ 0 h 18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66717" h="1884639">
                  <a:moveTo>
                    <a:pt x="2930849" y="0"/>
                  </a:moveTo>
                  <a:cubicBezTo>
                    <a:pt x="2027384" y="0"/>
                    <a:pt x="1294982" y="205607"/>
                    <a:pt x="1294982" y="459236"/>
                  </a:cubicBezTo>
                  <a:lnTo>
                    <a:pt x="1294982" y="504024"/>
                  </a:lnTo>
                  <a:lnTo>
                    <a:pt x="1080404" y="522723"/>
                  </a:lnTo>
                  <a:cubicBezTo>
                    <a:pt x="493266" y="592439"/>
                    <a:pt x="81290" y="755649"/>
                    <a:pt x="81290" y="945870"/>
                  </a:cubicBezTo>
                  <a:lnTo>
                    <a:pt x="81290" y="969619"/>
                  </a:lnTo>
                  <a:lnTo>
                    <a:pt x="0" y="971919"/>
                  </a:lnTo>
                  <a:lnTo>
                    <a:pt x="0" y="1884639"/>
                  </a:lnTo>
                  <a:lnTo>
                    <a:pt x="1839145" y="1884639"/>
                  </a:lnTo>
                  <a:lnTo>
                    <a:pt x="1839145" y="1425403"/>
                  </a:lnTo>
                  <a:lnTo>
                    <a:pt x="1831857" y="1405107"/>
                  </a:lnTo>
                  <a:lnTo>
                    <a:pt x="3353026" y="1405107"/>
                  </a:lnTo>
                  <a:lnTo>
                    <a:pt x="3353026" y="945870"/>
                  </a:lnTo>
                  <a:lnTo>
                    <a:pt x="3343187" y="918472"/>
                  </a:lnTo>
                  <a:lnTo>
                    <a:pt x="4566717" y="918472"/>
                  </a:lnTo>
                  <a:lnTo>
                    <a:pt x="4566717" y="459236"/>
                  </a:lnTo>
                  <a:cubicBezTo>
                    <a:pt x="4566717" y="205607"/>
                    <a:pt x="3834314" y="0"/>
                    <a:pt x="2930849" y="0"/>
                  </a:cubicBez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grpSp>
          <p:nvGrpSpPr>
            <p:cNvPr id="10" name="Group 9">
              <a:extLst>
                <a:ext uri="{FF2B5EF4-FFF2-40B4-BE49-F238E27FC236}">
                  <a16:creationId xmlns:a16="http://schemas.microsoft.com/office/drawing/2014/main" id="{431E1506-9766-344A-5943-F6235732C8C0}"/>
                </a:ext>
              </a:extLst>
            </p:cNvPr>
            <p:cNvGrpSpPr/>
            <p:nvPr/>
          </p:nvGrpSpPr>
          <p:grpSpPr>
            <a:xfrm>
              <a:off x="1653405" y="4266248"/>
              <a:ext cx="1525992" cy="1136871"/>
              <a:chOff x="4353515" y="3018682"/>
              <a:chExt cx="2021648" cy="2032163"/>
            </a:xfrm>
          </p:grpSpPr>
          <p:grpSp>
            <p:nvGrpSpPr>
              <p:cNvPr id="18" name="Group 17">
                <a:extLst>
                  <a:ext uri="{FF2B5EF4-FFF2-40B4-BE49-F238E27FC236}">
                    <a16:creationId xmlns:a16="http://schemas.microsoft.com/office/drawing/2014/main" id="{7A15D5EC-C523-5DEB-A985-86618DEB8B2F}"/>
                  </a:ext>
                </a:extLst>
              </p:cNvPr>
              <p:cNvGrpSpPr/>
              <p:nvPr/>
            </p:nvGrpSpPr>
            <p:grpSpPr>
              <a:xfrm>
                <a:off x="4912639" y="3018682"/>
                <a:ext cx="796062" cy="1328012"/>
                <a:chOff x="4049485" y="2497311"/>
                <a:chExt cx="1553308" cy="2330360"/>
              </a:xfrm>
            </p:grpSpPr>
            <p:sp>
              <p:nvSpPr>
                <p:cNvPr id="31" name="Arc 30">
                  <a:extLst>
                    <a:ext uri="{FF2B5EF4-FFF2-40B4-BE49-F238E27FC236}">
                      <a16:creationId xmlns:a16="http://schemas.microsoft.com/office/drawing/2014/main" id="{DF61FD95-998D-CDFE-3FB9-71376E75BB8E}"/>
                    </a:ext>
                  </a:extLst>
                </p:cNvPr>
                <p:cNvSpPr/>
                <p:nvPr/>
              </p:nvSpPr>
              <p:spPr>
                <a:xfrm flipV="1">
                  <a:off x="4110930" y="2514777"/>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32" name="Group 31">
                  <a:extLst>
                    <a:ext uri="{FF2B5EF4-FFF2-40B4-BE49-F238E27FC236}">
                      <a16:creationId xmlns:a16="http://schemas.microsoft.com/office/drawing/2014/main" id="{1CB87457-C9B8-6763-E1EB-4128620AD1BB}"/>
                    </a:ext>
                  </a:extLst>
                </p:cNvPr>
                <p:cNvGrpSpPr/>
                <p:nvPr/>
              </p:nvGrpSpPr>
              <p:grpSpPr>
                <a:xfrm>
                  <a:off x="4049485" y="2497311"/>
                  <a:ext cx="1553308" cy="2312894"/>
                  <a:chOff x="4049485" y="2497311"/>
                  <a:chExt cx="1553308" cy="2312894"/>
                </a:xfrm>
              </p:grpSpPr>
              <p:sp>
                <p:nvSpPr>
                  <p:cNvPr id="33" name="Arc 32">
                    <a:extLst>
                      <a:ext uri="{FF2B5EF4-FFF2-40B4-BE49-F238E27FC236}">
                        <a16:creationId xmlns:a16="http://schemas.microsoft.com/office/drawing/2014/main" id="{DBCBFD8D-B62D-D075-3FF6-7BB92ED51DB1}"/>
                      </a:ext>
                    </a:extLst>
                  </p:cNvPr>
                  <p:cNvSpPr/>
                  <p:nvPr/>
                </p:nvSpPr>
                <p:spPr>
                  <a:xfrm flipV="1">
                    <a:off x="4049485"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4" name="Arc 33">
                    <a:extLst>
                      <a:ext uri="{FF2B5EF4-FFF2-40B4-BE49-F238E27FC236}">
                        <a16:creationId xmlns:a16="http://schemas.microsoft.com/office/drawing/2014/main" id="{BF3A2DD7-475B-0FCB-D56C-689A98F72D17}"/>
                      </a:ext>
                    </a:extLst>
                  </p:cNvPr>
                  <p:cNvSpPr/>
                  <p:nvPr/>
                </p:nvSpPr>
                <p:spPr>
                  <a:xfrm flipH="1" flipV="1">
                    <a:off x="4872810"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66EFC678-6CDD-DDD8-36D5-91A762788279}"/>
                      </a:ext>
                    </a:extLst>
                  </p:cNvPr>
                  <p:cNvSpPr/>
                  <p:nvPr/>
                </p:nvSpPr>
                <p:spPr>
                  <a:xfrm flipH="1" flipV="1">
                    <a:off x="4806663" y="2497311"/>
                    <a:ext cx="729983" cy="2312894"/>
                  </a:xfrm>
                  <a:prstGeom prst="arc">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nvGrpSpPr>
                  <p:cNvPr id="36" name="Group 35">
                    <a:extLst>
                      <a:ext uri="{FF2B5EF4-FFF2-40B4-BE49-F238E27FC236}">
                        <a16:creationId xmlns:a16="http://schemas.microsoft.com/office/drawing/2014/main" id="{C975DCB9-F3F4-A4D3-44D4-6814BF88D07A}"/>
                      </a:ext>
                    </a:extLst>
                  </p:cNvPr>
                  <p:cNvGrpSpPr/>
                  <p:nvPr/>
                </p:nvGrpSpPr>
                <p:grpSpPr>
                  <a:xfrm>
                    <a:off x="4533900" y="3179735"/>
                    <a:ext cx="588169" cy="1630470"/>
                    <a:chOff x="4533900" y="3179735"/>
                    <a:chExt cx="588169" cy="1630470"/>
                  </a:xfrm>
                </p:grpSpPr>
                <p:cxnSp>
                  <p:nvCxnSpPr>
                    <p:cNvPr id="37" name="Straight Connector 36">
                      <a:extLst>
                        <a:ext uri="{FF2B5EF4-FFF2-40B4-BE49-F238E27FC236}">
                          <a16:creationId xmlns:a16="http://schemas.microsoft.com/office/drawing/2014/main" id="{0B83C57D-FD1F-8E46-C0EA-4E2F3BF96AD3}"/>
                        </a:ext>
                      </a:extLst>
                    </p:cNvPr>
                    <p:cNvCxnSpPr>
                      <a:cxnSpLocks/>
                    </p:cNvCxnSpPr>
                    <p:nvPr/>
                  </p:nvCxnSpPr>
                  <p:spPr>
                    <a:xfrm>
                      <a:off x="4872810" y="3324668"/>
                      <a:ext cx="0" cy="14855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9FC40C7-1D82-7F64-EEC4-1486E118C0F8}"/>
                        </a:ext>
                      </a:extLst>
                    </p:cNvPr>
                    <p:cNvCxnSpPr>
                      <a:cxnSpLocks/>
                    </p:cNvCxnSpPr>
                    <p:nvPr/>
                  </p:nvCxnSpPr>
                  <p:spPr>
                    <a:xfrm>
                      <a:off x="4779468" y="3324668"/>
                      <a:ext cx="0" cy="148553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6A7AA2A-7115-0B9D-21CA-19897AD2CAFA}"/>
                        </a:ext>
                      </a:extLst>
                    </p:cNvPr>
                    <p:cNvSpPr/>
                    <p:nvPr/>
                  </p:nvSpPr>
                  <p:spPr>
                    <a:xfrm>
                      <a:off x="4683642" y="3492796"/>
                      <a:ext cx="297711" cy="186070"/>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Top Corners Snipped 39">
                      <a:extLst>
                        <a:ext uri="{FF2B5EF4-FFF2-40B4-BE49-F238E27FC236}">
                          <a16:creationId xmlns:a16="http://schemas.microsoft.com/office/drawing/2014/main" id="{ABEC26D7-AA73-3F9A-7C33-D78CE729D4DC}"/>
                        </a:ext>
                      </a:extLst>
                    </p:cNvPr>
                    <p:cNvSpPr/>
                    <p:nvPr/>
                  </p:nvSpPr>
                  <p:spPr>
                    <a:xfrm>
                      <a:off x="4683641" y="3429001"/>
                      <a:ext cx="297711" cy="71438"/>
                    </a:xfrm>
                    <a:prstGeom prst="snip2SameRect">
                      <a:avLst>
                        <a:gd name="adj1" fmla="val 50000"/>
                        <a:gd name="adj2" fmla="val 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Top Corners Snipped 40">
                      <a:extLst>
                        <a:ext uri="{FF2B5EF4-FFF2-40B4-BE49-F238E27FC236}">
                          <a16:creationId xmlns:a16="http://schemas.microsoft.com/office/drawing/2014/main" id="{C642A83D-CF63-9E07-735B-D41CD84463B1}"/>
                        </a:ext>
                      </a:extLst>
                    </p:cNvPr>
                    <p:cNvSpPr/>
                    <p:nvPr/>
                  </p:nvSpPr>
                  <p:spPr>
                    <a:xfrm flipV="1">
                      <a:off x="4683641" y="3671224"/>
                      <a:ext cx="297711" cy="45719"/>
                    </a:xfrm>
                    <a:prstGeom prst="snip2SameRect">
                      <a:avLst>
                        <a:gd name="adj1" fmla="val 50000"/>
                        <a:gd name="adj2" fmla="val 0"/>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Top Corners Snipped 41">
                      <a:extLst>
                        <a:ext uri="{FF2B5EF4-FFF2-40B4-BE49-F238E27FC236}">
                          <a16:creationId xmlns:a16="http://schemas.microsoft.com/office/drawing/2014/main" id="{73F1D69C-A771-9536-8F32-528D2799C92E}"/>
                        </a:ext>
                      </a:extLst>
                    </p:cNvPr>
                    <p:cNvSpPr/>
                    <p:nvPr/>
                  </p:nvSpPr>
                  <p:spPr>
                    <a:xfrm>
                      <a:off x="4757094" y="3222172"/>
                      <a:ext cx="138090" cy="102498"/>
                    </a:xfrm>
                    <a:prstGeom prst="snip2Same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3A08FADE-B784-7CB5-BBF6-7EECAB10CE8F}"/>
                        </a:ext>
                      </a:extLst>
                    </p:cNvPr>
                    <p:cNvCxnSpPr>
                      <a:cxnSpLocks/>
                    </p:cNvCxnSpPr>
                    <p:nvPr/>
                  </p:nvCxnSpPr>
                  <p:spPr>
                    <a:xfrm>
                      <a:off x="4826139" y="3179735"/>
                      <a:ext cx="0" cy="16304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603107A4-FA40-7899-2047-AE81C6FF6C59}"/>
                        </a:ext>
                      </a:extLst>
                    </p:cNvPr>
                    <p:cNvSpPr/>
                    <p:nvPr/>
                  </p:nvSpPr>
                  <p:spPr>
                    <a:xfrm>
                      <a:off x="4683641" y="3464720"/>
                      <a:ext cx="297711" cy="71438"/>
                    </a:xfrm>
                    <a:prstGeom prst="round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D922F511-09D3-9B67-16C2-5113A6248FC5}"/>
                        </a:ext>
                      </a:extLst>
                    </p:cNvPr>
                    <p:cNvGrpSpPr/>
                    <p:nvPr/>
                  </p:nvGrpSpPr>
                  <p:grpSpPr>
                    <a:xfrm>
                      <a:off x="4736199" y="3580967"/>
                      <a:ext cx="207076" cy="78018"/>
                      <a:chOff x="4726838" y="3582588"/>
                      <a:chExt cx="207076" cy="78018"/>
                    </a:xfrm>
                  </p:grpSpPr>
                  <p:sp>
                    <p:nvSpPr>
                      <p:cNvPr id="53" name="Rectangle 52">
                        <a:extLst>
                          <a:ext uri="{FF2B5EF4-FFF2-40B4-BE49-F238E27FC236}">
                            <a16:creationId xmlns:a16="http://schemas.microsoft.com/office/drawing/2014/main" id="{BEB0B7C8-E520-5B26-7382-DC39E31D8F95}"/>
                          </a:ext>
                        </a:extLst>
                      </p:cNvPr>
                      <p:cNvSpPr/>
                      <p:nvPr/>
                    </p:nvSpPr>
                    <p:spPr>
                      <a:xfrm flipH="1">
                        <a:off x="4726838" y="3586008"/>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F644593-EAD4-150E-2447-27A9778904B5}"/>
                          </a:ext>
                        </a:extLst>
                      </p:cNvPr>
                      <p:cNvSpPr/>
                      <p:nvPr/>
                    </p:nvSpPr>
                    <p:spPr>
                      <a:xfrm flipH="1">
                        <a:off x="4780359" y="3585420"/>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DD75CB4B-C9B9-4012-9A7B-CA75B968C358}"/>
                          </a:ext>
                        </a:extLst>
                      </p:cNvPr>
                      <p:cNvSpPr/>
                      <p:nvPr/>
                    </p:nvSpPr>
                    <p:spPr>
                      <a:xfrm flipH="1">
                        <a:off x="4837847" y="3584923"/>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7888C48-A09F-716A-824D-972DDB2B56D8}"/>
                          </a:ext>
                        </a:extLst>
                      </p:cNvPr>
                      <p:cNvSpPr/>
                      <p:nvPr/>
                    </p:nvSpPr>
                    <p:spPr>
                      <a:xfrm flipH="1">
                        <a:off x="4888195" y="3582588"/>
                        <a:ext cx="45719" cy="74598"/>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6" name="Straight Connector 45">
                      <a:extLst>
                        <a:ext uri="{FF2B5EF4-FFF2-40B4-BE49-F238E27FC236}">
                          <a16:creationId xmlns:a16="http://schemas.microsoft.com/office/drawing/2014/main" id="{9408BE3A-9C0F-3822-8961-E1386682F804}"/>
                        </a:ext>
                      </a:extLst>
                    </p:cNvPr>
                    <p:cNvCxnSpPr>
                      <a:cxnSpLocks/>
                    </p:cNvCxnSpPr>
                    <p:nvPr/>
                  </p:nvCxnSpPr>
                  <p:spPr>
                    <a:xfrm>
                      <a:off x="4779468" y="3821907"/>
                      <a:ext cx="905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6DFCF4-8C32-B9EC-C305-6181E687992D}"/>
                        </a:ext>
                      </a:extLst>
                    </p:cNvPr>
                    <p:cNvCxnSpPr>
                      <a:cxnSpLocks/>
                    </p:cNvCxnSpPr>
                    <p:nvPr/>
                  </p:nvCxnSpPr>
                  <p:spPr>
                    <a:xfrm>
                      <a:off x="4768015" y="3960114"/>
                      <a:ext cx="10205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92A0C9-52C3-AD24-A6F0-CBF6A065D787}"/>
                        </a:ext>
                      </a:extLst>
                    </p:cNvPr>
                    <p:cNvCxnSpPr>
                      <a:cxnSpLocks/>
                    </p:cNvCxnSpPr>
                    <p:nvPr/>
                  </p:nvCxnSpPr>
                  <p:spPr>
                    <a:xfrm>
                      <a:off x="4745792" y="4112419"/>
                      <a:ext cx="14713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9DD95BA-F0BF-6685-4189-50CA80817077}"/>
                        </a:ext>
                      </a:extLst>
                    </p:cNvPr>
                    <p:cNvCxnSpPr>
                      <a:cxnSpLocks/>
                    </p:cNvCxnSpPr>
                    <p:nvPr/>
                  </p:nvCxnSpPr>
                  <p:spPr>
                    <a:xfrm>
                      <a:off x="4730941" y="4262438"/>
                      <a:ext cx="18947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EB1F37C-85FA-485E-F95E-56A8357EDC22}"/>
                        </a:ext>
                      </a:extLst>
                    </p:cNvPr>
                    <p:cNvCxnSpPr>
                      <a:cxnSpLocks/>
                    </p:cNvCxnSpPr>
                    <p:nvPr/>
                  </p:nvCxnSpPr>
                  <p:spPr>
                    <a:xfrm>
                      <a:off x="4687668" y="4421981"/>
                      <a:ext cx="27485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76B3EF-8AC3-9372-CF84-7439B89567DB}"/>
                        </a:ext>
                      </a:extLst>
                    </p:cNvPr>
                    <p:cNvCxnSpPr>
                      <a:cxnSpLocks/>
                    </p:cNvCxnSpPr>
                    <p:nvPr/>
                  </p:nvCxnSpPr>
                  <p:spPr>
                    <a:xfrm>
                      <a:off x="4625414" y="4586288"/>
                      <a:ext cx="39426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4CB43E0-CABE-B958-BC04-DD99C95B2867}"/>
                        </a:ext>
                      </a:extLst>
                    </p:cNvPr>
                    <p:cNvCxnSpPr>
                      <a:cxnSpLocks/>
                    </p:cNvCxnSpPr>
                    <p:nvPr/>
                  </p:nvCxnSpPr>
                  <p:spPr>
                    <a:xfrm>
                      <a:off x="4533900" y="4743450"/>
                      <a:ext cx="5881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19" name="Rectangle 18">
                <a:extLst>
                  <a:ext uri="{FF2B5EF4-FFF2-40B4-BE49-F238E27FC236}">
                    <a16:creationId xmlns:a16="http://schemas.microsoft.com/office/drawing/2014/main" id="{751638F3-6582-4583-FEEB-3455350263AF}"/>
                  </a:ext>
                </a:extLst>
              </p:cNvPr>
              <p:cNvSpPr/>
              <p:nvPr/>
            </p:nvSpPr>
            <p:spPr>
              <a:xfrm>
                <a:off x="4353515" y="4448221"/>
                <a:ext cx="2021648" cy="602624"/>
              </a:xfrm>
              <a:prstGeom prst="rect">
                <a:avLst/>
              </a:prstGeom>
              <a:solidFill>
                <a:srgbClr val="62260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Top Corners Snipped 19">
                <a:extLst>
                  <a:ext uri="{FF2B5EF4-FFF2-40B4-BE49-F238E27FC236}">
                    <a16:creationId xmlns:a16="http://schemas.microsoft.com/office/drawing/2014/main" id="{8419CEC9-BB79-A079-B2CF-D757777E85CA}"/>
                  </a:ext>
                </a:extLst>
              </p:cNvPr>
              <p:cNvSpPr/>
              <p:nvPr/>
            </p:nvSpPr>
            <p:spPr>
              <a:xfrm>
                <a:off x="4353515" y="4287680"/>
                <a:ext cx="390512" cy="169854"/>
              </a:xfrm>
              <a:prstGeom prst="snip2SameRect">
                <a:avLst>
                  <a:gd name="adj1" fmla="val 50000"/>
                  <a:gd name="adj2" fmla="val 0"/>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Top Corners Snipped 20">
                <a:extLst>
                  <a:ext uri="{FF2B5EF4-FFF2-40B4-BE49-F238E27FC236}">
                    <a16:creationId xmlns:a16="http://schemas.microsoft.com/office/drawing/2014/main" id="{6C929FD7-9EB3-BB1B-F59C-BAD601C10AC2}"/>
                  </a:ext>
                </a:extLst>
              </p:cNvPr>
              <p:cNvSpPr/>
              <p:nvPr/>
            </p:nvSpPr>
            <p:spPr>
              <a:xfrm>
                <a:off x="5984651" y="4327572"/>
                <a:ext cx="390512" cy="169854"/>
              </a:xfrm>
              <a:prstGeom prst="snip2SameRect">
                <a:avLst>
                  <a:gd name="adj1" fmla="val 50000"/>
                  <a:gd name="adj2" fmla="val 0"/>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5836CC8-D403-E4D1-AAB3-B9DC59F0FB12}"/>
                  </a:ext>
                </a:extLst>
              </p:cNvPr>
              <p:cNvSpPr/>
              <p:nvPr/>
            </p:nvSpPr>
            <p:spPr>
              <a:xfrm>
                <a:off x="4958907" y="4346694"/>
                <a:ext cx="728262" cy="110840"/>
              </a:xfrm>
              <a:prstGeom prst="rect">
                <a:avLst/>
              </a:prstGeom>
              <a:solidFill>
                <a:srgbClr val="62260F"/>
              </a:solidFill>
              <a:ln>
                <a:solidFill>
                  <a:srgbClr val="6226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7EFEE57-13CC-3FC0-4A6B-0E4726719B2D}"/>
                  </a:ext>
                </a:extLst>
              </p:cNvPr>
              <p:cNvSpPr/>
              <p:nvPr/>
            </p:nvSpPr>
            <p:spPr>
              <a:xfrm>
                <a:off x="5099695" y="4412499"/>
                <a:ext cx="497800" cy="4571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Delay 23">
                <a:extLst>
                  <a:ext uri="{FF2B5EF4-FFF2-40B4-BE49-F238E27FC236}">
                    <a16:creationId xmlns:a16="http://schemas.microsoft.com/office/drawing/2014/main" id="{05DAFEB9-143A-8D64-8440-C482B70516F3}"/>
                  </a:ext>
                </a:extLst>
              </p:cNvPr>
              <p:cNvSpPr/>
              <p:nvPr/>
            </p:nvSpPr>
            <p:spPr>
              <a:xfrm rot="16200000">
                <a:off x="4474253" y="4437811"/>
                <a:ext cx="149037" cy="242498"/>
              </a:xfrm>
              <a:prstGeom prst="flowChartDela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Delay 24">
                <a:extLst>
                  <a:ext uri="{FF2B5EF4-FFF2-40B4-BE49-F238E27FC236}">
                    <a16:creationId xmlns:a16="http://schemas.microsoft.com/office/drawing/2014/main" id="{79813E8B-5256-0BD3-5467-011F6E0BAD92}"/>
                  </a:ext>
                </a:extLst>
              </p:cNvPr>
              <p:cNvSpPr/>
              <p:nvPr/>
            </p:nvSpPr>
            <p:spPr>
              <a:xfrm rot="16200000">
                <a:off x="6105389" y="4448680"/>
                <a:ext cx="149037" cy="242498"/>
              </a:xfrm>
              <a:prstGeom prst="flowChartDelay">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Delay 25">
                <a:extLst>
                  <a:ext uri="{FF2B5EF4-FFF2-40B4-BE49-F238E27FC236}">
                    <a16:creationId xmlns:a16="http://schemas.microsoft.com/office/drawing/2014/main" id="{DD0FAD2E-A757-BD02-D133-92EED0C706F7}"/>
                  </a:ext>
                </a:extLst>
              </p:cNvPr>
              <p:cNvSpPr/>
              <p:nvPr/>
            </p:nvSpPr>
            <p:spPr>
              <a:xfrm rot="16200000">
                <a:off x="4870212" y="484381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Delay 26">
                <a:extLst>
                  <a:ext uri="{FF2B5EF4-FFF2-40B4-BE49-F238E27FC236}">
                    <a16:creationId xmlns:a16="http://schemas.microsoft.com/office/drawing/2014/main" id="{CE2367D0-A75C-AE62-3905-812FB2CED5FA}"/>
                  </a:ext>
                </a:extLst>
              </p:cNvPr>
              <p:cNvSpPr/>
              <p:nvPr/>
            </p:nvSpPr>
            <p:spPr>
              <a:xfrm rot="16200000">
                <a:off x="5039816" y="4849327"/>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Delay 27">
                <a:extLst>
                  <a:ext uri="{FF2B5EF4-FFF2-40B4-BE49-F238E27FC236}">
                    <a16:creationId xmlns:a16="http://schemas.microsoft.com/office/drawing/2014/main" id="{886DF28E-A82E-B1B8-8A54-8928499E2583}"/>
                  </a:ext>
                </a:extLst>
              </p:cNvPr>
              <p:cNvSpPr/>
              <p:nvPr/>
            </p:nvSpPr>
            <p:spPr>
              <a:xfrm rot="16200000">
                <a:off x="5218263" y="4849889"/>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Delay 28">
                <a:extLst>
                  <a:ext uri="{FF2B5EF4-FFF2-40B4-BE49-F238E27FC236}">
                    <a16:creationId xmlns:a16="http://schemas.microsoft.com/office/drawing/2014/main" id="{0D585342-BA51-D516-0A73-0401F46F2049}"/>
                  </a:ext>
                </a:extLst>
              </p:cNvPr>
              <p:cNvSpPr/>
              <p:nvPr/>
            </p:nvSpPr>
            <p:spPr>
              <a:xfrm rot="16200000">
                <a:off x="5414418" y="485302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Delay 29">
                <a:extLst>
                  <a:ext uri="{FF2B5EF4-FFF2-40B4-BE49-F238E27FC236}">
                    <a16:creationId xmlns:a16="http://schemas.microsoft.com/office/drawing/2014/main" id="{7765EA73-0AD7-35C9-5E6E-3E8DD5BD7A35}"/>
                  </a:ext>
                </a:extLst>
              </p:cNvPr>
              <p:cNvSpPr/>
              <p:nvPr/>
            </p:nvSpPr>
            <p:spPr>
              <a:xfrm rot="16200000">
                <a:off x="5621008" y="4853021"/>
                <a:ext cx="266312" cy="129336"/>
              </a:xfrm>
              <a:prstGeom prst="flowChartDelay">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Freeform: Shape 10">
              <a:extLst>
                <a:ext uri="{FF2B5EF4-FFF2-40B4-BE49-F238E27FC236}">
                  <a16:creationId xmlns:a16="http://schemas.microsoft.com/office/drawing/2014/main" id="{E5113755-31B5-B928-C687-7621629FB27D}"/>
                </a:ext>
              </a:extLst>
            </p:cNvPr>
            <p:cNvSpPr/>
            <p:nvPr/>
          </p:nvSpPr>
          <p:spPr>
            <a:xfrm>
              <a:off x="0" y="5369210"/>
              <a:ext cx="5571514" cy="1488788"/>
            </a:xfrm>
            <a:custGeom>
              <a:avLst/>
              <a:gdLst>
                <a:gd name="connsiteX0" fmla="*/ 0 w 5571514"/>
                <a:gd name="connsiteY0" fmla="*/ 0 h 1488788"/>
                <a:gd name="connsiteX1" fmla="*/ 3170336 w 5571514"/>
                <a:gd name="connsiteY1" fmla="*/ 0 h 1488788"/>
                <a:gd name="connsiteX2" fmla="*/ 3170336 w 5571514"/>
                <a:gd name="connsiteY2" fmla="*/ 271972 h 1488788"/>
                <a:gd name="connsiteX3" fmla="*/ 3179292 w 5571514"/>
                <a:gd name="connsiteY3" fmla="*/ 273974 h 1488788"/>
                <a:gd name="connsiteX4" fmla="*/ 3261160 w 5571514"/>
                <a:gd name="connsiteY4" fmla="*/ 304302 h 1488788"/>
                <a:gd name="connsiteX5" fmla="*/ 3432076 w 5571514"/>
                <a:gd name="connsiteY5" fmla="*/ 325833 h 1488788"/>
                <a:gd name="connsiteX6" fmla="*/ 3534625 w 5571514"/>
                <a:gd name="connsiteY6" fmla="*/ 333010 h 1488788"/>
                <a:gd name="connsiteX7" fmla="*/ 3611537 w 5571514"/>
                <a:gd name="connsiteY7" fmla="*/ 340187 h 1488788"/>
                <a:gd name="connsiteX8" fmla="*/ 3790999 w 5571514"/>
                <a:gd name="connsiteY8" fmla="*/ 368895 h 1488788"/>
                <a:gd name="connsiteX9" fmla="*/ 3842274 w 5571514"/>
                <a:gd name="connsiteY9" fmla="*/ 433490 h 1488788"/>
                <a:gd name="connsiteX10" fmla="*/ 3867911 w 5571514"/>
                <a:gd name="connsiteY10" fmla="*/ 462198 h 1488788"/>
                <a:gd name="connsiteX11" fmla="*/ 3970461 w 5571514"/>
                <a:gd name="connsiteY11" fmla="*/ 541146 h 1488788"/>
                <a:gd name="connsiteX12" fmla="*/ 4038827 w 5571514"/>
                <a:gd name="connsiteY12" fmla="*/ 569855 h 1488788"/>
                <a:gd name="connsiteX13" fmla="*/ 4184106 w 5571514"/>
                <a:gd name="connsiteY13" fmla="*/ 612917 h 1488788"/>
                <a:gd name="connsiteX14" fmla="*/ 4235382 w 5571514"/>
                <a:gd name="connsiteY14" fmla="*/ 663157 h 1488788"/>
                <a:gd name="connsiteX15" fmla="*/ 4303749 w 5571514"/>
                <a:gd name="connsiteY15" fmla="*/ 677511 h 1488788"/>
                <a:gd name="connsiteX16" fmla="*/ 4654124 w 5571514"/>
                <a:gd name="connsiteY16" fmla="*/ 699042 h 1488788"/>
                <a:gd name="connsiteX17" fmla="*/ 4731038 w 5571514"/>
                <a:gd name="connsiteY17" fmla="*/ 734928 h 1488788"/>
                <a:gd name="connsiteX18" fmla="*/ 4807949 w 5571514"/>
                <a:gd name="connsiteY18" fmla="*/ 763636 h 1488788"/>
                <a:gd name="connsiteX19" fmla="*/ 4876316 w 5571514"/>
                <a:gd name="connsiteY19" fmla="*/ 799521 h 1488788"/>
                <a:gd name="connsiteX20" fmla="*/ 4893408 w 5571514"/>
                <a:gd name="connsiteY20" fmla="*/ 835407 h 1488788"/>
                <a:gd name="connsiteX21" fmla="*/ 4936138 w 5571514"/>
                <a:gd name="connsiteY21" fmla="*/ 878470 h 1488788"/>
                <a:gd name="connsiteX22" fmla="*/ 4978866 w 5571514"/>
                <a:gd name="connsiteY22" fmla="*/ 921532 h 1488788"/>
                <a:gd name="connsiteX23" fmla="*/ 5047231 w 5571514"/>
                <a:gd name="connsiteY23" fmla="*/ 971771 h 1488788"/>
                <a:gd name="connsiteX24" fmla="*/ 5098507 w 5571514"/>
                <a:gd name="connsiteY24" fmla="*/ 1000480 h 1488788"/>
                <a:gd name="connsiteX25" fmla="*/ 5115599 w 5571514"/>
                <a:gd name="connsiteY25" fmla="*/ 1022011 h 1488788"/>
                <a:gd name="connsiteX26" fmla="*/ 5175420 w 5571514"/>
                <a:gd name="connsiteY26" fmla="*/ 1050720 h 1488788"/>
                <a:gd name="connsiteX27" fmla="*/ 5201055 w 5571514"/>
                <a:gd name="connsiteY27" fmla="*/ 1065074 h 1488788"/>
                <a:gd name="connsiteX28" fmla="*/ 5444831 w 5571514"/>
                <a:gd name="connsiteY28" fmla="*/ 1069342 h 1488788"/>
                <a:gd name="connsiteX29" fmla="*/ 5571514 w 5571514"/>
                <a:gd name="connsiteY29" fmla="*/ 1074593 h 1488788"/>
                <a:gd name="connsiteX30" fmla="*/ 5571514 w 5571514"/>
                <a:gd name="connsiteY30" fmla="*/ 1488788 h 1488788"/>
                <a:gd name="connsiteX31" fmla="*/ 0 w 5571514"/>
                <a:gd name="connsiteY31" fmla="*/ 1488788 h 148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71514" h="1488788">
                  <a:moveTo>
                    <a:pt x="0" y="0"/>
                  </a:moveTo>
                  <a:lnTo>
                    <a:pt x="3170336" y="0"/>
                  </a:lnTo>
                  <a:lnTo>
                    <a:pt x="3170336" y="271972"/>
                  </a:lnTo>
                  <a:lnTo>
                    <a:pt x="3179292" y="273974"/>
                  </a:lnTo>
                  <a:cubicBezTo>
                    <a:pt x="3201955" y="281227"/>
                    <a:pt x="3223421" y="290215"/>
                    <a:pt x="3261160" y="304302"/>
                  </a:cubicBezTo>
                  <a:cubicBezTo>
                    <a:pt x="3318132" y="311479"/>
                    <a:pt x="3374911" y="319832"/>
                    <a:pt x="3432076" y="325833"/>
                  </a:cubicBezTo>
                  <a:cubicBezTo>
                    <a:pt x="3466113" y="329407"/>
                    <a:pt x="3500478" y="330279"/>
                    <a:pt x="3534625" y="333010"/>
                  </a:cubicBezTo>
                  <a:cubicBezTo>
                    <a:pt x="3560304" y="335064"/>
                    <a:pt x="3585839" y="338310"/>
                    <a:pt x="3611537" y="340187"/>
                  </a:cubicBezTo>
                  <a:cubicBezTo>
                    <a:pt x="3759240" y="350974"/>
                    <a:pt x="3690945" y="332883"/>
                    <a:pt x="3790999" y="368895"/>
                  </a:cubicBezTo>
                  <a:cubicBezTo>
                    <a:pt x="3819320" y="379089"/>
                    <a:pt x="3824735" y="412213"/>
                    <a:pt x="3842274" y="433490"/>
                  </a:cubicBezTo>
                  <a:cubicBezTo>
                    <a:pt x="3850381" y="443324"/>
                    <a:pt x="3859365" y="452629"/>
                    <a:pt x="3867911" y="462198"/>
                  </a:cubicBezTo>
                  <a:cubicBezTo>
                    <a:pt x="3881122" y="476992"/>
                    <a:pt x="3944203" y="527575"/>
                    <a:pt x="3970461" y="541146"/>
                  </a:cubicBezTo>
                  <a:cubicBezTo>
                    <a:pt x="3992160" y="552361"/>
                    <a:pt x="4016038" y="560286"/>
                    <a:pt x="4038827" y="569855"/>
                  </a:cubicBezTo>
                  <a:cubicBezTo>
                    <a:pt x="4092602" y="579891"/>
                    <a:pt x="4138825" y="583037"/>
                    <a:pt x="4184106" y="612917"/>
                  </a:cubicBezTo>
                  <a:cubicBezTo>
                    <a:pt x="4204757" y="626544"/>
                    <a:pt x="4218290" y="646410"/>
                    <a:pt x="4235382" y="663157"/>
                  </a:cubicBezTo>
                  <a:cubicBezTo>
                    <a:pt x="4258170" y="667941"/>
                    <a:pt x="4280379" y="675508"/>
                    <a:pt x="4303749" y="677511"/>
                  </a:cubicBezTo>
                  <a:cubicBezTo>
                    <a:pt x="4420250" y="687495"/>
                    <a:pt x="4538492" y="683504"/>
                    <a:pt x="4654124" y="699042"/>
                  </a:cubicBezTo>
                  <a:cubicBezTo>
                    <a:pt x="4683084" y="702934"/>
                    <a:pt x="4705399" y="722966"/>
                    <a:pt x="4731038" y="734928"/>
                  </a:cubicBezTo>
                  <a:cubicBezTo>
                    <a:pt x="4796267" y="748624"/>
                    <a:pt x="4734030" y="732595"/>
                    <a:pt x="4807949" y="763636"/>
                  </a:cubicBezTo>
                  <a:cubicBezTo>
                    <a:pt x="4841544" y="777743"/>
                    <a:pt x="4855869" y="772045"/>
                    <a:pt x="4876316" y="799521"/>
                  </a:cubicBezTo>
                  <a:cubicBezTo>
                    <a:pt x="4884448" y="810446"/>
                    <a:pt x="4887711" y="823445"/>
                    <a:pt x="4893408" y="835407"/>
                  </a:cubicBezTo>
                  <a:cubicBezTo>
                    <a:pt x="4907651" y="849761"/>
                    <a:pt x="4921357" y="864504"/>
                    <a:pt x="4936138" y="878470"/>
                  </a:cubicBezTo>
                  <a:cubicBezTo>
                    <a:pt x="4980003" y="919916"/>
                    <a:pt x="4945750" y="879814"/>
                    <a:pt x="4978866" y="921532"/>
                  </a:cubicBezTo>
                  <a:cubicBezTo>
                    <a:pt x="5051849" y="962395"/>
                    <a:pt x="4937252" y="896201"/>
                    <a:pt x="5047231" y="971771"/>
                  </a:cubicBezTo>
                  <a:cubicBezTo>
                    <a:pt x="5063130" y="982696"/>
                    <a:pt x="5083050" y="989119"/>
                    <a:pt x="5098507" y="1000480"/>
                  </a:cubicBezTo>
                  <a:cubicBezTo>
                    <a:pt x="5106238" y="1006160"/>
                    <a:pt x="5107492" y="1016715"/>
                    <a:pt x="5115599" y="1022011"/>
                  </a:cubicBezTo>
                  <a:cubicBezTo>
                    <a:pt x="5133725" y="1033853"/>
                    <a:pt x="5155725" y="1040796"/>
                    <a:pt x="5175420" y="1050720"/>
                  </a:cubicBezTo>
                  <a:cubicBezTo>
                    <a:pt x="5184227" y="1055157"/>
                    <a:pt x="5192509" y="1060290"/>
                    <a:pt x="5201055" y="1065074"/>
                  </a:cubicBezTo>
                  <a:cubicBezTo>
                    <a:pt x="5282240" y="1067467"/>
                    <a:pt x="5363573" y="1067920"/>
                    <a:pt x="5444831" y="1069342"/>
                  </a:cubicBezTo>
                  <a:lnTo>
                    <a:pt x="5571514" y="1074593"/>
                  </a:lnTo>
                  <a:lnTo>
                    <a:pt x="5571514" y="1488788"/>
                  </a:lnTo>
                  <a:lnTo>
                    <a:pt x="0" y="1488788"/>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11">
              <a:extLst>
                <a:ext uri="{FF2B5EF4-FFF2-40B4-BE49-F238E27FC236}">
                  <a16:creationId xmlns:a16="http://schemas.microsoft.com/office/drawing/2014/main" id="{AA91DA0C-B083-C3F3-3D57-2FAF6D5CBB11}"/>
                </a:ext>
              </a:extLst>
            </p:cNvPr>
            <p:cNvSpPr/>
            <p:nvPr/>
          </p:nvSpPr>
          <p:spPr>
            <a:xfrm>
              <a:off x="1004795" y="5367810"/>
              <a:ext cx="4125006" cy="1154963"/>
            </a:xfrm>
            <a:custGeom>
              <a:avLst/>
              <a:gdLst>
                <a:gd name="connsiteX0" fmla="*/ 1442410 w 4125006"/>
                <a:gd name="connsiteY0" fmla="*/ 123769 h 1154963"/>
                <a:gd name="connsiteX1" fmla="*/ 1473484 w 4125006"/>
                <a:gd name="connsiteY1" fmla="*/ 127136 h 1154963"/>
                <a:gd name="connsiteX2" fmla="*/ 1492002 w 4125006"/>
                <a:gd name="connsiteY2" fmla="*/ 123769 h 1154963"/>
                <a:gd name="connsiteX3" fmla="*/ 0 w 4125006"/>
                <a:gd name="connsiteY3" fmla="*/ 0 h 1154963"/>
                <a:gd name="connsiteX4" fmla="*/ 2174601 w 4125006"/>
                <a:gd name="connsiteY4" fmla="*/ 0 h 1154963"/>
                <a:gd name="connsiteX5" fmla="*/ 2174601 w 4125006"/>
                <a:gd name="connsiteY5" fmla="*/ 103508 h 1154963"/>
                <a:gd name="connsiteX6" fmla="*/ 2175543 w 4125006"/>
                <a:gd name="connsiteY6" fmla="*/ 100426 h 1154963"/>
                <a:gd name="connsiteX7" fmla="*/ 2182532 w 4125006"/>
                <a:gd name="connsiteY7" fmla="*/ 84060 h 1154963"/>
                <a:gd name="connsiteX8" fmla="*/ 2216461 w 4125006"/>
                <a:gd name="connsiteY8" fmla="*/ 50595 h 1154963"/>
                <a:gd name="connsiteX9" fmla="*/ 2241908 w 4125006"/>
                <a:gd name="connsiteY9" fmla="*/ 42228 h 1154963"/>
                <a:gd name="connsiteX10" fmla="*/ 2292803 w 4125006"/>
                <a:gd name="connsiteY10" fmla="*/ 67328 h 1154963"/>
                <a:gd name="connsiteX11" fmla="*/ 2326733 w 4125006"/>
                <a:gd name="connsiteY11" fmla="*/ 134259 h 1154963"/>
                <a:gd name="connsiteX12" fmla="*/ 2352181 w 4125006"/>
                <a:gd name="connsiteY12" fmla="*/ 142626 h 1154963"/>
                <a:gd name="connsiteX13" fmla="*/ 2470934 w 4125006"/>
                <a:gd name="connsiteY13" fmla="*/ 150992 h 1154963"/>
                <a:gd name="connsiteX14" fmla="*/ 2530311 w 4125006"/>
                <a:gd name="connsiteY14" fmla="*/ 184458 h 1154963"/>
                <a:gd name="connsiteX15" fmla="*/ 2564240 w 4125006"/>
                <a:gd name="connsiteY15" fmla="*/ 176091 h 1154963"/>
                <a:gd name="connsiteX16" fmla="*/ 2640583 w 4125006"/>
                <a:gd name="connsiteY16" fmla="*/ 184458 h 1154963"/>
                <a:gd name="connsiteX17" fmla="*/ 2699959 w 4125006"/>
                <a:gd name="connsiteY17" fmla="*/ 234657 h 1154963"/>
                <a:gd name="connsiteX18" fmla="*/ 2793266 w 4125006"/>
                <a:gd name="connsiteY18" fmla="*/ 276489 h 1154963"/>
                <a:gd name="connsiteX19" fmla="*/ 2920502 w 4125006"/>
                <a:gd name="connsiteY19" fmla="*/ 326688 h 1154963"/>
                <a:gd name="connsiteX20" fmla="*/ 2945949 w 4125006"/>
                <a:gd name="connsiteY20" fmla="*/ 360153 h 1154963"/>
                <a:gd name="connsiteX21" fmla="*/ 2979879 w 4125006"/>
                <a:gd name="connsiteY21" fmla="*/ 393619 h 1154963"/>
                <a:gd name="connsiteX22" fmla="*/ 3030774 w 4125006"/>
                <a:gd name="connsiteY22" fmla="*/ 410351 h 1154963"/>
                <a:gd name="connsiteX23" fmla="*/ 3200422 w 4125006"/>
                <a:gd name="connsiteY23" fmla="*/ 418718 h 1154963"/>
                <a:gd name="connsiteX24" fmla="*/ 3268281 w 4125006"/>
                <a:gd name="connsiteY24" fmla="*/ 452183 h 1154963"/>
                <a:gd name="connsiteX25" fmla="*/ 3361588 w 4125006"/>
                <a:gd name="connsiteY25" fmla="*/ 519115 h 1154963"/>
                <a:gd name="connsiteX26" fmla="*/ 3404000 w 4125006"/>
                <a:gd name="connsiteY26" fmla="*/ 560947 h 1154963"/>
                <a:gd name="connsiteX27" fmla="*/ 3471859 w 4125006"/>
                <a:gd name="connsiteY27" fmla="*/ 602780 h 1154963"/>
                <a:gd name="connsiteX28" fmla="*/ 3539719 w 4125006"/>
                <a:gd name="connsiteY28" fmla="*/ 611146 h 1154963"/>
                <a:gd name="connsiteX29" fmla="*/ 3624543 w 4125006"/>
                <a:gd name="connsiteY29" fmla="*/ 627878 h 1154963"/>
                <a:gd name="connsiteX30" fmla="*/ 3726332 w 4125006"/>
                <a:gd name="connsiteY30" fmla="*/ 636245 h 1154963"/>
                <a:gd name="connsiteX31" fmla="*/ 3751780 w 4125006"/>
                <a:gd name="connsiteY31" fmla="*/ 644612 h 1154963"/>
                <a:gd name="connsiteX32" fmla="*/ 3836604 w 4125006"/>
                <a:gd name="connsiteY32" fmla="*/ 686444 h 1154963"/>
                <a:gd name="connsiteX33" fmla="*/ 3879016 w 4125006"/>
                <a:gd name="connsiteY33" fmla="*/ 719909 h 1154963"/>
                <a:gd name="connsiteX34" fmla="*/ 3904463 w 4125006"/>
                <a:gd name="connsiteY34" fmla="*/ 736642 h 1154963"/>
                <a:gd name="connsiteX35" fmla="*/ 3955358 w 4125006"/>
                <a:gd name="connsiteY35" fmla="*/ 753375 h 1154963"/>
                <a:gd name="connsiteX36" fmla="*/ 3989287 w 4125006"/>
                <a:gd name="connsiteY36" fmla="*/ 828673 h 1154963"/>
                <a:gd name="connsiteX37" fmla="*/ 4014734 w 4125006"/>
                <a:gd name="connsiteY37" fmla="*/ 912337 h 1154963"/>
                <a:gd name="connsiteX38" fmla="*/ 4031699 w 4125006"/>
                <a:gd name="connsiteY38" fmla="*/ 937436 h 1154963"/>
                <a:gd name="connsiteX39" fmla="*/ 4040182 w 4125006"/>
                <a:gd name="connsiteY39" fmla="*/ 962536 h 1154963"/>
                <a:gd name="connsiteX40" fmla="*/ 4082594 w 4125006"/>
                <a:gd name="connsiteY40" fmla="*/ 1029467 h 1154963"/>
                <a:gd name="connsiteX41" fmla="*/ 4125006 w 4125006"/>
                <a:gd name="connsiteY41" fmla="*/ 1104764 h 1154963"/>
                <a:gd name="connsiteX42" fmla="*/ 4040182 w 4125006"/>
                <a:gd name="connsiteY42" fmla="*/ 1129864 h 1154963"/>
                <a:gd name="connsiteX43" fmla="*/ 3972322 w 4125006"/>
                <a:gd name="connsiteY43" fmla="*/ 1138231 h 1154963"/>
                <a:gd name="connsiteX44" fmla="*/ 3946875 w 4125006"/>
                <a:gd name="connsiteY44" fmla="*/ 1146597 h 1154963"/>
                <a:gd name="connsiteX45" fmla="*/ 3904463 w 4125006"/>
                <a:gd name="connsiteY45" fmla="*/ 1154963 h 1154963"/>
                <a:gd name="connsiteX46" fmla="*/ 3870533 w 4125006"/>
                <a:gd name="connsiteY46" fmla="*/ 1146597 h 1154963"/>
                <a:gd name="connsiteX47" fmla="*/ 3845086 w 4125006"/>
                <a:gd name="connsiteY47" fmla="*/ 1138231 h 1154963"/>
                <a:gd name="connsiteX48" fmla="*/ 3836604 w 4125006"/>
                <a:gd name="connsiteY48" fmla="*/ 1104764 h 1154963"/>
                <a:gd name="connsiteX49" fmla="*/ 3811156 w 4125006"/>
                <a:gd name="connsiteY49" fmla="*/ 1054567 h 1154963"/>
                <a:gd name="connsiteX50" fmla="*/ 3785709 w 4125006"/>
                <a:gd name="connsiteY50" fmla="*/ 1029467 h 1154963"/>
                <a:gd name="connsiteX51" fmla="*/ 3777227 w 4125006"/>
                <a:gd name="connsiteY51" fmla="*/ 1004368 h 1154963"/>
                <a:gd name="connsiteX52" fmla="*/ 3760261 w 4125006"/>
                <a:gd name="connsiteY52" fmla="*/ 979268 h 1154963"/>
                <a:gd name="connsiteX53" fmla="*/ 3726332 w 4125006"/>
                <a:gd name="connsiteY53" fmla="*/ 929070 h 1154963"/>
                <a:gd name="connsiteX54" fmla="*/ 3709368 w 4125006"/>
                <a:gd name="connsiteY54" fmla="*/ 887238 h 1154963"/>
                <a:gd name="connsiteX55" fmla="*/ 3658473 w 4125006"/>
                <a:gd name="connsiteY55" fmla="*/ 828673 h 1154963"/>
                <a:gd name="connsiteX56" fmla="*/ 3599095 w 4125006"/>
                <a:gd name="connsiteY56" fmla="*/ 803574 h 1154963"/>
                <a:gd name="connsiteX57" fmla="*/ 3514271 w 4125006"/>
                <a:gd name="connsiteY57" fmla="*/ 761742 h 1154963"/>
                <a:gd name="connsiteX58" fmla="*/ 3378553 w 4125006"/>
                <a:gd name="connsiteY58" fmla="*/ 736642 h 1154963"/>
                <a:gd name="connsiteX59" fmla="*/ 3344624 w 4125006"/>
                <a:gd name="connsiteY59" fmla="*/ 753375 h 1154963"/>
                <a:gd name="connsiteX60" fmla="*/ 3259799 w 4125006"/>
                <a:gd name="connsiteY60" fmla="*/ 761742 h 1154963"/>
                <a:gd name="connsiteX61" fmla="*/ 3234352 w 4125006"/>
                <a:gd name="connsiteY61" fmla="*/ 745008 h 1154963"/>
                <a:gd name="connsiteX62" fmla="*/ 3208905 w 4125006"/>
                <a:gd name="connsiteY62" fmla="*/ 736642 h 1154963"/>
                <a:gd name="connsiteX63" fmla="*/ 3098633 w 4125006"/>
                <a:gd name="connsiteY63" fmla="*/ 711543 h 1154963"/>
                <a:gd name="connsiteX64" fmla="*/ 3073186 w 4125006"/>
                <a:gd name="connsiteY64" fmla="*/ 703176 h 1154963"/>
                <a:gd name="connsiteX65" fmla="*/ 2945949 w 4125006"/>
                <a:gd name="connsiteY65" fmla="*/ 619512 h 1154963"/>
                <a:gd name="connsiteX66" fmla="*/ 2801749 w 4125006"/>
                <a:gd name="connsiteY66" fmla="*/ 577680 h 1154963"/>
                <a:gd name="connsiteX67" fmla="*/ 2750854 w 4125006"/>
                <a:gd name="connsiteY67" fmla="*/ 569314 h 1154963"/>
                <a:gd name="connsiteX68" fmla="*/ 2742371 w 4125006"/>
                <a:gd name="connsiteY68" fmla="*/ 544214 h 1154963"/>
                <a:gd name="connsiteX69" fmla="*/ 2708442 w 4125006"/>
                <a:gd name="connsiteY69" fmla="*/ 494015 h 1154963"/>
                <a:gd name="connsiteX70" fmla="*/ 2691477 w 4125006"/>
                <a:gd name="connsiteY70" fmla="*/ 435451 h 1154963"/>
                <a:gd name="connsiteX71" fmla="*/ 2666030 w 4125006"/>
                <a:gd name="connsiteY71" fmla="*/ 401985 h 1154963"/>
                <a:gd name="connsiteX72" fmla="*/ 2649064 w 4125006"/>
                <a:gd name="connsiteY72" fmla="*/ 376885 h 1154963"/>
                <a:gd name="connsiteX73" fmla="*/ 2606652 w 4125006"/>
                <a:gd name="connsiteY73" fmla="*/ 368519 h 1154963"/>
                <a:gd name="connsiteX74" fmla="*/ 2564240 w 4125006"/>
                <a:gd name="connsiteY74" fmla="*/ 376885 h 1154963"/>
                <a:gd name="connsiteX75" fmla="*/ 2470934 w 4125006"/>
                <a:gd name="connsiteY75" fmla="*/ 376885 h 1154963"/>
                <a:gd name="connsiteX76" fmla="*/ 2437005 w 4125006"/>
                <a:gd name="connsiteY76" fmla="*/ 368519 h 1154963"/>
                <a:gd name="connsiteX77" fmla="*/ 2411557 w 4125006"/>
                <a:gd name="connsiteY77" fmla="*/ 351787 h 1154963"/>
                <a:gd name="connsiteX78" fmla="*/ 2369145 w 4125006"/>
                <a:gd name="connsiteY78" fmla="*/ 343420 h 1154963"/>
                <a:gd name="connsiteX79" fmla="*/ 2326733 w 4125006"/>
                <a:gd name="connsiteY79" fmla="*/ 360153 h 1154963"/>
                <a:gd name="connsiteX80" fmla="*/ 2224944 w 4125006"/>
                <a:gd name="connsiteY80" fmla="*/ 401985 h 1154963"/>
                <a:gd name="connsiteX81" fmla="*/ 2199496 w 4125006"/>
                <a:gd name="connsiteY81" fmla="*/ 393619 h 1154963"/>
                <a:gd name="connsiteX82" fmla="*/ 2174049 w 4125006"/>
                <a:gd name="connsiteY82" fmla="*/ 368519 h 1154963"/>
                <a:gd name="connsiteX83" fmla="*/ 2172121 w 4125006"/>
                <a:gd name="connsiteY83" fmla="*/ 362812 h 1154963"/>
                <a:gd name="connsiteX84" fmla="*/ 2155541 w 4125006"/>
                <a:gd name="connsiteY84" fmla="*/ 357205 h 1154963"/>
                <a:gd name="connsiteX85" fmla="*/ 2131511 w 4125006"/>
                <a:gd name="connsiteY85" fmla="*/ 340781 h 1154963"/>
                <a:gd name="connsiteX86" fmla="*/ 2114419 w 4125006"/>
                <a:gd name="connsiteY86" fmla="*/ 315143 h 1154963"/>
                <a:gd name="connsiteX87" fmla="*/ 2088782 w 4125006"/>
                <a:gd name="connsiteY87" fmla="*/ 323689 h 1154963"/>
                <a:gd name="connsiteX88" fmla="*/ 2003324 w 4125006"/>
                <a:gd name="connsiteY88" fmla="*/ 349326 h 1154963"/>
                <a:gd name="connsiteX89" fmla="*/ 1960595 w 4125006"/>
                <a:gd name="connsiteY89" fmla="*/ 383510 h 1154963"/>
                <a:gd name="connsiteX90" fmla="*/ 1883683 w 4125006"/>
                <a:gd name="connsiteY90" fmla="*/ 426239 h 1154963"/>
                <a:gd name="connsiteX91" fmla="*/ 1866591 w 4125006"/>
                <a:gd name="connsiteY91" fmla="*/ 400601 h 1154963"/>
                <a:gd name="connsiteX92" fmla="*/ 1806770 w 4125006"/>
                <a:gd name="connsiteY92" fmla="*/ 366418 h 1154963"/>
                <a:gd name="connsiteX93" fmla="*/ 1721312 w 4125006"/>
                <a:gd name="connsiteY93" fmla="*/ 306597 h 1154963"/>
                <a:gd name="connsiteX94" fmla="*/ 1652946 w 4125006"/>
                <a:gd name="connsiteY94" fmla="*/ 246777 h 1154963"/>
                <a:gd name="connsiteX95" fmla="*/ 1567488 w 4125006"/>
                <a:gd name="connsiteY95" fmla="*/ 221140 h 1154963"/>
                <a:gd name="connsiteX96" fmla="*/ 1541851 w 4125006"/>
                <a:gd name="connsiteY96" fmla="*/ 204048 h 1154963"/>
                <a:gd name="connsiteX97" fmla="*/ 1499122 w 4125006"/>
                <a:gd name="connsiteY97" fmla="*/ 186956 h 1154963"/>
                <a:gd name="connsiteX98" fmla="*/ 1353843 w 4125006"/>
                <a:gd name="connsiteY98" fmla="*/ 161319 h 1154963"/>
                <a:gd name="connsiteX99" fmla="*/ 1311114 w 4125006"/>
                <a:gd name="connsiteY99" fmla="*/ 178411 h 1154963"/>
                <a:gd name="connsiteX100" fmla="*/ 1157290 w 4125006"/>
                <a:gd name="connsiteY100" fmla="*/ 221140 h 1154963"/>
                <a:gd name="connsiteX101" fmla="*/ 1088924 w 4125006"/>
                <a:gd name="connsiteY101" fmla="*/ 272414 h 1154963"/>
                <a:gd name="connsiteX102" fmla="*/ 918008 w 4125006"/>
                <a:gd name="connsiteY102" fmla="*/ 323689 h 1154963"/>
                <a:gd name="connsiteX103" fmla="*/ 892370 w 4125006"/>
                <a:gd name="connsiteY103" fmla="*/ 315143 h 1154963"/>
                <a:gd name="connsiteX104" fmla="*/ 841096 w 4125006"/>
                <a:gd name="connsiteY104" fmla="*/ 263869 h 1154963"/>
                <a:gd name="connsiteX105" fmla="*/ 661634 w 4125006"/>
                <a:gd name="connsiteY105" fmla="*/ 246777 h 1154963"/>
                <a:gd name="connsiteX106" fmla="*/ 601813 w 4125006"/>
                <a:gd name="connsiteY106" fmla="*/ 229685 h 1154963"/>
                <a:gd name="connsiteX107" fmla="*/ 328348 w 4125006"/>
                <a:gd name="connsiteY107" fmla="*/ 221140 h 1154963"/>
                <a:gd name="connsiteX108" fmla="*/ 277073 w 4125006"/>
                <a:gd name="connsiteY108" fmla="*/ 212594 h 1154963"/>
                <a:gd name="connsiteX109" fmla="*/ 131795 w 4125006"/>
                <a:gd name="connsiteY109" fmla="*/ 195502 h 1154963"/>
                <a:gd name="connsiteX110" fmla="*/ 29245 w 4125006"/>
                <a:gd name="connsiteY110" fmla="*/ 186956 h 1154963"/>
                <a:gd name="connsiteX111" fmla="*/ 8762 w 4125006"/>
                <a:gd name="connsiteY111" fmla="*/ 150093 h 1154963"/>
                <a:gd name="connsiteX112" fmla="*/ 3700 w 4125006"/>
                <a:gd name="connsiteY112" fmla="*/ 123769 h 1154963"/>
                <a:gd name="connsiteX113" fmla="*/ 0 w 4125006"/>
                <a:gd name="connsiteY113" fmla="*/ 123769 h 1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125006" h="1154963">
                  <a:moveTo>
                    <a:pt x="1442410" y="123769"/>
                  </a:moveTo>
                  <a:lnTo>
                    <a:pt x="1473484" y="127136"/>
                  </a:lnTo>
                  <a:lnTo>
                    <a:pt x="1492002" y="123769"/>
                  </a:lnTo>
                  <a:close/>
                  <a:moveTo>
                    <a:pt x="0" y="0"/>
                  </a:moveTo>
                  <a:lnTo>
                    <a:pt x="2174601" y="0"/>
                  </a:lnTo>
                  <a:lnTo>
                    <a:pt x="2174601" y="103508"/>
                  </a:lnTo>
                  <a:lnTo>
                    <a:pt x="2175543" y="100426"/>
                  </a:lnTo>
                  <a:cubicBezTo>
                    <a:pt x="2177943" y="93481"/>
                    <a:pt x="2180319" y="87698"/>
                    <a:pt x="2182532" y="84060"/>
                  </a:cubicBezTo>
                  <a:cubicBezTo>
                    <a:pt x="2190762" y="70532"/>
                    <a:pt x="2203447" y="59764"/>
                    <a:pt x="2216461" y="50595"/>
                  </a:cubicBezTo>
                  <a:cubicBezTo>
                    <a:pt x="2223737" y="45469"/>
                    <a:pt x="2233426" y="45017"/>
                    <a:pt x="2241908" y="42228"/>
                  </a:cubicBezTo>
                  <a:cubicBezTo>
                    <a:pt x="2257198" y="47255"/>
                    <a:pt x="2282525" y="53136"/>
                    <a:pt x="2292803" y="67328"/>
                  </a:cubicBezTo>
                  <a:cubicBezTo>
                    <a:pt x="2307316" y="87368"/>
                    <a:pt x="2305499" y="117505"/>
                    <a:pt x="2326733" y="134259"/>
                  </a:cubicBezTo>
                  <a:cubicBezTo>
                    <a:pt x="2333714" y="139768"/>
                    <a:pt x="2343698" y="139837"/>
                    <a:pt x="2352181" y="142626"/>
                  </a:cubicBezTo>
                  <a:cubicBezTo>
                    <a:pt x="2391765" y="145415"/>
                    <a:pt x="2431521" y="146419"/>
                    <a:pt x="2470934" y="150992"/>
                  </a:cubicBezTo>
                  <a:cubicBezTo>
                    <a:pt x="2544625" y="159543"/>
                    <a:pt x="2434154" y="160748"/>
                    <a:pt x="2530311" y="184458"/>
                  </a:cubicBezTo>
                  <a:cubicBezTo>
                    <a:pt x="2541620" y="187247"/>
                    <a:pt x="2552931" y="178881"/>
                    <a:pt x="2564240" y="176091"/>
                  </a:cubicBezTo>
                  <a:cubicBezTo>
                    <a:pt x="2589688" y="178881"/>
                    <a:pt x="2615743" y="178333"/>
                    <a:pt x="2640583" y="184458"/>
                  </a:cubicBezTo>
                  <a:cubicBezTo>
                    <a:pt x="2657806" y="188705"/>
                    <a:pt x="2692603" y="227401"/>
                    <a:pt x="2699959" y="234657"/>
                  </a:cubicBezTo>
                  <a:cubicBezTo>
                    <a:pt x="2731062" y="248601"/>
                    <a:pt x="2761675" y="263659"/>
                    <a:pt x="2793266" y="276489"/>
                  </a:cubicBezTo>
                  <a:cubicBezTo>
                    <a:pt x="2842485" y="296478"/>
                    <a:pt x="2871568" y="294511"/>
                    <a:pt x="2920502" y="326688"/>
                  </a:cubicBezTo>
                  <a:cubicBezTo>
                    <a:pt x="2932266" y="334423"/>
                    <a:pt x="2936640" y="349659"/>
                    <a:pt x="2945949" y="360153"/>
                  </a:cubicBezTo>
                  <a:cubicBezTo>
                    <a:pt x="2956482" y="372026"/>
                    <a:pt x="2966163" y="385502"/>
                    <a:pt x="2979879" y="393619"/>
                  </a:cubicBezTo>
                  <a:cubicBezTo>
                    <a:pt x="2995213" y="402693"/>
                    <a:pt x="3013808" y="404774"/>
                    <a:pt x="3030774" y="410351"/>
                  </a:cubicBezTo>
                  <a:lnTo>
                    <a:pt x="3200422" y="418718"/>
                  </a:lnTo>
                  <a:cubicBezTo>
                    <a:pt x="3225680" y="419963"/>
                    <a:pt x="3245661" y="441028"/>
                    <a:pt x="3268281" y="452183"/>
                  </a:cubicBezTo>
                  <a:cubicBezTo>
                    <a:pt x="3290330" y="463057"/>
                    <a:pt x="3342243" y="501943"/>
                    <a:pt x="3361588" y="519115"/>
                  </a:cubicBezTo>
                  <a:cubicBezTo>
                    <a:pt x="3376449" y="532307"/>
                    <a:pt x="3388152" y="548924"/>
                    <a:pt x="3404000" y="560947"/>
                  </a:cubicBezTo>
                  <a:cubicBezTo>
                    <a:pt x="3425143" y="576988"/>
                    <a:pt x="3446884" y="593542"/>
                    <a:pt x="3471859" y="602780"/>
                  </a:cubicBezTo>
                  <a:cubicBezTo>
                    <a:pt x="3493204" y="610674"/>
                    <a:pt x="3517233" y="607449"/>
                    <a:pt x="3539719" y="611146"/>
                  </a:cubicBezTo>
                  <a:cubicBezTo>
                    <a:pt x="3568162" y="615822"/>
                    <a:pt x="3596269" y="622301"/>
                    <a:pt x="3624543" y="627878"/>
                  </a:cubicBezTo>
                  <a:cubicBezTo>
                    <a:pt x="3658473" y="630668"/>
                    <a:pt x="3692583" y="631806"/>
                    <a:pt x="3726332" y="636245"/>
                  </a:cubicBezTo>
                  <a:cubicBezTo>
                    <a:pt x="3735195" y="637411"/>
                    <a:pt x="3743407" y="641515"/>
                    <a:pt x="3751780" y="644612"/>
                  </a:cubicBezTo>
                  <a:cubicBezTo>
                    <a:pt x="3789300" y="658489"/>
                    <a:pt x="3803007" y="663247"/>
                    <a:pt x="3836604" y="686444"/>
                  </a:cubicBezTo>
                  <a:cubicBezTo>
                    <a:pt x="3851436" y="696684"/>
                    <a:pt x="3864532" y="709195"/>
                    <a:pt x="3879016" y="719909"/>
                  </a:cubicBezTo>
                  <a:cubicBezTo>
                    <a:pt x="3887171" y="725942"/>
                    <a:pt x="3895148" y="732558"/>
                    <a:pt x="3904463" y="736642"/>
                  </a:cubicBezTo>
                  <a:cubicBezTo>
                    <a:pt x="3920804" y="743805"/>
                    <a:pt x="3941242" y="742546"/>
                    <a:pt x="3955358" y="753375"/>
                  </a:cubicBezTo>
                  <a:cubicBezTo>
                    <a:pt x="3978128" y="770842"/>
                    <a:pt x="3982940" y="803631"/>
                    <a:pt x="3989287" y="828673"/>
                  </a:cubicBezTo>
                  <a:cubicBezTo>
                    <a:pt x="4027463" y="885157"/>
                    <a:pt x="3984960" y="814449"/>
                    <a:pt x="4014734" y="912337"/>
                  </a:cubicBezTo>
                  <a:cubicBezTo>
                    <a:pt x="4017663" y="921968"/>
                    <a:pt x="4027140" y="928443"/>
                    <a:pt x="4031699" y="937436"/>
                  </a:cubicBezTo>
                  <a:cubicBezTo>
                    <a:pt x="4035698" y="945324"/>
                    <a:pt x="4037354" y="954169"/>
                    <a:pt x="4040182" y="962536"/>
                  </a:cubicBezTo>
                  <a:cubicBezTo>
                    <a:pt x="4084832" y="1006576"/>
                    <a:pt x="4050464" y="966087"/>
                    <a:pt x="4082594" y="1029467"/>
                  </a:cubicBezTo>
                  <a:cubicBezTo>
                    <a:pt x="4095613" y="1055148"/>
                    <a:pt x="4110869" y="1079666"/>
                    <a:pt x="4125006" y="1104764"/>
                  </a:cubicBezTo>
                  <a:cubicBezTo>
                    <a:pt x="4110869" y="1108948"/>
                    <a:pt x="4132432" y="1093470"/>
                    <a:pt x="4040182" y="1129864"/>
                  </a:cubicBezTo>
                  <a:cubicBezTo>
                    <a:pt x="4017562" y="1132653"/>
                    <a:pt x="3994750" y="1134209"/>
                    <a:pt x="3972322" y="1138231"/>
                  </a:cubicBezTo>
                  <a:cubicBezTo>
                    <a:pt x="3963525" y="1139808"/>
                    <a:pt x="3955549" y="1144457"/>
                    <a:pt x="3946875" y="1146597"/>
                  </a:cubicBezTo>
                  <a:cubicBezTo>
                    <a:pt x="3932889" y="1150046"/>
                    <a:pt x="3918600" y="1152174"/>
                    <a:pt x="3904463" y="1154963"/>
                  </a:cubicBezTo>
                  <a:cubicBezTo>
                    <a:pt x="3893153" y="1152174"/>
                    <a:pt x="3881743" y="1149755"/>
                    <a:pt x="3870533" y="1146597"/>
                  </a:cubicBezTo>
                  <a:cubicBezTo>
                    <a:pt x="3861936" y="1144174"/>
                    <a:pt x="3850671" y="1145117"/>
                    <a:pt x="3845086" y="1138231"/>
                  </a:cubicBezTo>
                  <a:cubicBezTo>
                    <a:pt x="3837803" y="1129251"/>
                    <a:pt x="3839431" y="1115920"/>
                    <a:pt x="3836604" y="1104764"/>
                  </a:cubicBezTo>
                  <a:cubicBezTo>
                    <a:pt x="3828121" y="1088032"/>
                    <a:pt x="3821677" y="1070132"/>
                    <a:pt x="3811156" y="1054567"/>
                  </a:cubicBezTo>
                  <a:cubicBezTo>
                    <a:pt x="3804502" y="1044722"/>
                    <a:pt x="3792363" y="1039312"/>
                    <a:pt x="3785709" y="1029467"/>
                  </a:cubicBezTo>
                  <a:cubicBezTo>
                    <a:pt x="3780749" y="1022129"/>
                    <a:pt x="3780054" y="1012734"/>
                    <a:pt x="3777227" y="1004368"/>
                  </a:cubicBezTo>
                  <a:cubicBezTo>
                    <a:pt x="3774003" y="994828"/>
                    <a:pt x="3765916" y="987635"/>
                    <a:pt x="3760261" y="979268"/>
                  </a:cubicBezTo>
                  <a:cubicBezTo>
                    <a:pt x="3748952" y="962536"/>
                    <a:pt x="3736095" y="946725"/>
                    <a:pt x="3726332" y="929070"/>
                  </a:cubicBezTo>
                  <a:cubicBezTo>
                    <a:pt x="3719040" y="915886"/>
                    <a:pt x="3716762" y="900367"/>
                    <a:pt x="3709368" y="887238"/>
                  </a:cubicBezTo>
                  <a:cubicBezTo>
                    <a:pt x="3695767" y="863093"/>
                    <a:pt x="3677756" y="847692"/>
                    <a:pt x="3658473" y="828673"/>
                  </a:cubicBezTo>
                  <a:cubicBezTo>
                    <a:pt x="3606209" y="811489"/>
                    <a:pt x="3661983" y="831141"/>
                    <a:pt x="3599095" y="803574"/>
                  </a:cubicBezTo>
                  <a:cubicBezTo>
                    <a:pt x="3524890" y="771045"/>
                    <a:pt x="3587590" y="805130"/>
                    <a:pt x="3514271" y="761742"/>
                  </a:cubicBezTo>
                  <a:cubicBezTo>
                    <a:pt x="3472568" y="751458"/>
                    <a:pt x="3416316" y="736642"/>
                    <a:pt x="3378553" y="736642"/>
                  </a:cubicBezTo>
                  <a:cubicBezTo>
                    <a:pt x="3365909" y="736642"/>
                    <a:pt x="3356988" y="750762"/>
                    <a:pt x="3344624" y="753375"/>
                  </a:cubicBezTo>
                  <a:cubicBezTo>
                    <a:pt x="3316838" y="759248"/>
                    <a:pt x="3288074" y="758952"/>
                    <a:pt x="3259799" y="761742"/>
                  </a:cubicBezTo>
                  <a:cubicBezTo>
                    <a:pt x="3251317" y="756164"/>
                    <a:pt x="3243470" y="749505"/>
                    <a:pt x="3234352" y="745008"/>
                  </a:cubicBezTo>
                  <a:cubicBezTo>
                    <a:pt x="3226354" y="741064"/>
                    <a:pt x="3217579" y="738781"/>
                    <a:pt x="3208905" y="736642"/>
                  </a:cubicBezTo>
                  <a:cubicBezTo>
                    <a:pt x="3172307" y="727617"/>
                    <a:pt x="3135230" y="720567"/>
                    <a:pt x="3098633" y="711543"/>
                  </a:cubicBezTo>
                  <a:cubicBezTo>
                    <a:pt x="3089958" y="709404"/>
                    <a:pt x="3080511" y="708234"/>
                    <a:pt x="3073186" y="703176"/>
                  </a:cubicBezTo>
                  <a:cubicBezTo>
                    <a:pt x="3010727" y="660053"/>
                    <a:pt x="3021487" y="641863"/>
                    <a:pt x="2945949" y="619512"/>
                  </a:cubicBezTo>
                  <a:cubicBezTo>
                    <a:pt x="2775434" y="569057"/>
                    <a:pt x="2898803" y="635117"/>
                    <a:pt x="2801749" y="577680"/>
                  </a:cubicBezTo>
                  <a:cubicBezTo>
                    <a:pt x="2784783" y="574891"/>
                    <a:pt x="2765786" y="577731"/>
                    <a:pt x="2750854" y="569314"/>
                  </a:cubicBezTo>
                  <a:cubicBezTo>
                    <a:pt x="2743091" y="564939"/>
                    <a:pt x="2746714" y="551924"/>
                    <a:pt x="2742371" y="544214"/>
                  </a:cubicBezTo>
                  <a:cubicBezTo>
                    <a:pt x="2732469" y="526634"/>
                    <a:pt x="2718344" y="511595"/>
                    <a:pt x="2708442" y="494015"/>
                  </a:cubicBezTo>
                  <a:cubicBezTo>
                    <a:pt x="2702910" y="484194"/>
                    <a:pt x="2693474" y="443329"/>
                    <a:pt x="2691477" y="435451"/>
                  </a:cubicBezTo>
                  <a:cubicBezTo>
                    <a:pt x="2682994" y="424296"/>
                    <a:pt x="2674246" y="413332"/>
                    <a:pt x="2666030" y="401985"/>
                  </a:cubicBezTo>
                  <a:cubicBezTo>
                    <a:pt x="2660104" y="393803"/>
                    <a:pt x="2657916" y="381875"/>
                    <a:pt x="2649064" y="376885"/>
                  </a:cubicBezTo>
                  <a:cubicBezTo>
                    <a:pt x="2636547" y="369830"/>
                    <a:pt x="2620790" y="371308"/>
                    <a:pt x="2606652" y="368519"/>
                  </a:cubicBezTo>
                  <a:cubicBezTo>
                    <a:pt x="2592515" y="371308"/>
                    <a:pt x="2577136" y="370526"/>
                    <a:pt x="2564240" y="376885"/>
                  </a:cubicBezTo>
                  <a:cubicBezTo>
                    <a:pt x="2490907" y="413050"/>
                    <a:pt x="2553784" y="431364"/>
                    <a:pt x="2470934" y="376885"/>
                  </a:cubicBezTo>
                  <a:cubicBezTo>
                    <a:pt x="2459625" y="374096"/>
                    <a:pt x="2447720" y="373049"/>
                    <a:pt x="2437005" y="368519"/>
                  </a:cubicBezTo>
                  <a:cubicBezTo>
                    <a:pt x="2427635" y="364558"/>
                    <a:pt x="2421103" y="355317"/>
                    <a:pt x="2411557" y="351787"/>
                  </a:cubicBezTo>
                  <a:cubicBezTo>
                    <a:pt x="2398058" y="346794"/>
                    <a:pt x="2383282" y="346209"/>
                    <a:pt x="2369145" y="343420"/>
                  </a:cubicBezTo>
                  <a:cubicBezTo>
                    <a:pt x="2369145" y="343420"/>
                    <a:pt x="2340812" y="354435"/>
                    <a:pt x="2326733" y="360153"/>
                  </a:cubicBezTo>
                  <a:lnTo>
                    <a:pt x="2224944" y="401985"/>
                  </a:lnTo>
                  <a:cubicBezTo>
                    <a:pt x="2216461" y="399196"/>
                    <a:pt x="2206936" y="398511"/>
                    <a:pt x="2199496" y="393619"/>
                  </a:cubicBezTo>
                  <a:cubicBezTo>
                    <a:pt x="2189515" y="387055"/>
                    <a:pt x="2180704" y="378364"/>
                    <a:pt x="2174049" y="368519"/>
                  </a:cubicBezTo>
                  <a:lnTo>
                    <a:pt x="2172121" y="362812"/>
                  </a:lnTo>
                  <a:lnTo>
                    <a:pt x="2155541" y="357205"/>
                  </a:lnTo>
                  <a:cubicBezTo>
                    <a:pt x="2147400" y="353736"/>
                    <a:pt x="2139794" y="349064"/>
                    <a:pt x="2131511" y="340781"/>
                  </a:cubicBezTo>
                  <a:cubicBezTo>
                    <a:pt x="2124248" y="333518"/>
                    <a:pt x="2123955" y="318958"/>
                    <a:pt x="2114419" y="315143"/>
                  </a:cubicBezTo>
                  <a:cubicBezTo>
                    <a:pt x="2106055" y="311797"/>
                    <a:pt x="2097328" y="320840"/>
                    <a:pt x="2088782" y="323689"/>
                  </a:cubicBezTo>
                  <a:cubicBezTo>
                    <a:pt x="2047469" y="330575"/>
                    <a:pt x="2036443" y="327247"/>
                    <a:pt x="2003324" y="349326"/>
                  </a:cubicBezTo>
                  <a:cubicBezTo>
                    <a:pt x="1988147" y="359444"/>
                    <a:pt x="1974322" y="371499"/>
                    <a:pt x="1960595" y="383510"/>
                  </a:cubicBezTo>
                  <a:cubicBezTo>
                    <a:pt x="1936713" y="404407"/>
                    <a:pt x="1924815" y="431381"/>
                    <a:pt x="1883683" y="426239"/>
                  </a:cubicBezTo>
                  <a:cubicBezTo>
                    <a:pt x="1873491" y="424965"/>
                    <a:pt x="1872288" y="409147"/>
                    <a:pt x="1866591" y="400601"/>
                  </a:cubicBezTo>
                  <a:lnTo>
                    <a:pt x="1806770" y="366418"/>
                  </a:lnTo>
                  <a:cubicBezTo>
                    <a:pt x="1776580" y="349167"/>
                    <a:pt x="1749352" y="327160"/>
                    <a:pt x="1721312" y="306597"/>
                  </a:cubicBezTo>
                  <a:cubicBezTo>
                    <a:pt x="1682186" y="277905"/>
                    <a:pt x="1682840" y="276671"/>
                    <a:pt x="1652946" y="246777"/>
                  </a:cubicBezTo>
                  <a:cubicBezTo>
                    <a:pt x="1624460" y="238231"/>
                    <a:pt x="1595246" y="231816"/>
                    <a:pt x="1567488" y="221140"/>
                  </a:cubicBezTo>
                  <a:cubicBezTo>
                    <a:pt x="1557902" y="217453"/>
                    <a:pt x="1551037" y="208641"/>
                    <a:pt x="1541851" y="204048"/>
                  </a:cubicBezTo>
                  <a:cubicBezTo>
                    <a:pt x="1528130" y="197187"/>
                    <a:pt x="1513486" y="192342"/>
                    <a:pt x="1499122" y="186956"/>
                  </a:cubicBezTo>
                  <a:cubicBezTo>
                    <a:pt x="1453318" y="169780"/>
                    <a:pt x="1401671" y="161319"/>
                    <a:pt x="1353843" y="161319"/>
                  </a:cubicBezTo>
                  <a:cubicBezTo>
                    <a:pt x="1338503" y="161319"/>
                    <a:pt x="1325357" y="172714"/>
                    <a:pt x="1311114" y="178411"/>
                  </a:cubicBezTo>
                  <a:cubicBezTo>
                    <a:pt x="1252905" y="188112"/>
                    <a:pt x="1216789" y="191391"/>
                    <a:pt x="1157290" y="221140"/>
                  </a:cubicBezTo>
                  <a:cubicBezTo>
                    <a:pt x="1131812" y="233879"/>
                    <a:pt x="1111713" y="255323"/>
                    <a:pt x="1088924" y="272414"/>
                  </a:cubicBezTo>
                  <a:cubicBezTo>
                    <a:pt x="1048041" y="303076"/>
                    <a:pt x="965805" y="314129"/>
                    <a:pt x="918008" y="323689"/>
                  </a:cubicBezTo>
                  <a:cubicBezTo>
                    <a:pt x="909462" y="320840"/>
                    <a:pt x="899481" y="320674"/>
                    <a:pt x="892370" y="315143"/>
                  </a:cubicBezTo>
                  <a:cubicBezTo>
                    <a:pt x="873291" y="300304"/>
                    <a:pt x="864271" y="270736"/>
                    <a:pt x="841096" y="263869"/>
                  </a:cubicBezTo>
                  <a:cubicBezTo>
                    <a:pt x="783481" y="246798"/>
                    <a:pt x="721121" y="255275"/>
                    <a:pt x="661634" y="246777"/>
                  </a:cubicBezTo>
                  <a:cubicBezTo>
                    <a:pt x="641104" y="243844"/>
                    <a:pt x="621753" y="235382"/>
                    <a:pt x="601813" y="229685"/>
                  </a:cubicBezTo>
                  <a:cubicBezTo>
                    <a:pt x="510658" y="226837"/>
                    <a:pt x="419421" y="225933"/>
                    <a:pt x="328348" y="221140"/>
                  </a:cubicBezTo>
                  <a:cubicBezTo>
                    <a:pt x="311045" y="220229"/>
                    <a:pt x="294282" y="214619"/>
                    <a:pt x="277073" y="212594"/>
                  </a:cubicBezTo>
                  <a:cubicBezTo>
                    <a:pt x="105130" y="192365"/>
                    <a:pt x="247523" y="214791"/>
                    <a:pt x="131795" y="195502"/>
                  </a:cubicBezTo>
                  <a:cubicBezTo>
                    <a:pt x="97612" y="192653"/>
                    <a:pt x="59511" y="203098"/>
                    <a:pt x="29245" y="186956"/>
                  </a:cubicBezTo>
                  <a:cubicBezTo>
                    <a:pt x="25561" y="184991"/>
                    <a:pt x="15172" y="168520"/>
                    <a:pt x="8762" y="150093"/>
                  </a:cubicBezTo>
                  <a:lnTo>
                    <a:pt x="3700" y="123769"/>
                  </a:lnTo>
                  <a:lnTo>
                    <a:pt x="0" y="123769"/>
                  </a:lnTo>
                  <a:close/>
                </a:path>
              </a:pathLst>
            </a:cu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C25B9410-0E9C-FAE8-EFCF-C0D12A1DADEE}"/>
                </a:ext>
              </a:extLst>
            </p:cNvPr>
            <p:cNvSpPr/>
            <p:nvPr/>
          </p:nvSpPr>
          <p:spPr>
            <a:xfrm>
              <a:off x="581114" y="4777099"/>
              <a:ext cx="239672" cy="128187"/>
            </a:xfrm>
            <a:custGeom>
              <a:avLst/>
              <a:gdLst>
                <a:gd name="connsiteX0" fmla="*/ 0 w 239672"/>
                <a:gd name="connsiteY0" fmla="*/ 25637 h 128187"/>
                <a:gd name="connsiteX1" fmla="*/ 85458 w 239672"/>
                <a:gd name="connsiteY1" fmla="*/ 0 h 128187"/>
                <a:gd name="connsiteX2" fmla="*/ 136733 w 239672"/>
                <a:gd name="connsiteY2" fmla="*/ 8546 h 128187"/>
                <a:gd name="connsiteX3" fmla="*/ 170916 w 239672"/>
                <a:gd name="connsiteY3" fmla="*/ 25637 h 128187"/>
                <a:gd name="connsiteX4" fmla="*/ 222191 w 239672"/>
                <a:gd name="connsiteY4" fmla="*/ 34183 h 128187"/>
                <a:gd name="connsiteX5" fmla="*/ 239282 w 239672"/>
                <a:gd name="connsiteY5" fmla="*/ 128187 h 12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672" h="128187">
                  <a:moveTo>
                    <a:pt x="0" y="25637"/>
                  </a:moveTo>
                  <a:cubicBezTo>
                    <a:pt x="25707" y="15355"/>
                    <a:pt x="56574" y="0"/>
                    <a:pt x="85458" y="0"/>
                  </a:cubicBezTo>
                  <a:cubicBezTo>
                    <a:pt x="102785" y="0"/>
                    <a:pt x="119641" y="5697"/>
                    <a:pt x="136733" y="8546"/>
                  </a:cubicBezTo>
                  <a:cubicBezTo>
                    <a:pt x="148127" y="14243"/>
                    <a:pt x="158714" y="21976"/>
                    <a:pt x="170916" y="25637"/>
                  </a:cubicBezTo>
                  <a:cubicBezTo>
                    <a:pt x="187513" y="30616"/>
                    <a:pt x="209151" y="22773"/>
                    <a:pt x="222191" y="34183"/>
                  </a:cubicBezTo>
                  <a:cubicBezTo>
                    <a:pt x="243786" y="53079"/>
                    <a:pt x="239282" y="103722"/>
                    <a:pt x="239282" y="12818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Dove with solid fill">
              <a:extLst>
                <a:ext uri="{FF2B5EF4-FFF2-40B4-BE49-F238E27FC236}">
                  <a16:creationId xmlns:a16="http://schemas.microsoft.com/office/drawing/2014/main" id="{7A2B1EF9-8539-6166-3BDF-A5AA933FC3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47983" y="4660330"/>
              <a:ext cx="179060" cy="179060"/>
            </a:xfrm>
            <a:prstGeom prst="rect">
              <a:avLst/>
            </a:prstGeom>
          </p:spPr>
        </p:pic>
        <p:pic>
          <p:nvPicPr>
            <p:cNvPr id="15" name="Graphic 14" descr="Dove with solid fill">
              <a:extLst>
                <a:ext uri="{FF2B5EF4-FFF2-40B4-BE49-F238E27FC236}">
                  <a16:creationId xmlns:a16="http://schemas.microsoft.com/office/drawing/2014/main" id="{9F2033ED-E15B-6123-52BF-12EC1EDF826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3705222" y="4861134"/>
              <a:ext cx="179060" cy="179060"/>
            </a:xfrm>
            <a:prstGeom prst="rect">
              <a:avLst/>
            </a:prstGeom>
          </p:spPr>
        </p:pic>
        <p:pic>
          <p:nvPicPr>
            <p:cNvPr id="16" name="Graphic 15" descr="Sheep with solid fill">
              <a:extLst>
                <a:ext uri="{FF2B5EF4-FFF2-40B4-BE49-F238E27FC236}">
                  <a16:creationId xmlns:a16="http://schemas.microsoft.com/office/drawing/2014/main" id="{F660AE93-015A-BDEB-96BD-BDD99990DD7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2764" y="5108082"/>
              <a:ext cx="228600" cy="228600"/>
            </a:xfrm>
            <a:prstGeom prst="rect">
              <a:avLst/>
            </a:prstGeom>
          </p:spPr>
        </p:pic>
        <p:pic>
          <p:nvPicPr>
            <p:cNvPr id="17" name="Graphic 16" descr="Sheep with solid fill">
              <a:extLst>
                <a:ext uri="{FF2B5EF4-FFF2-40B4-BE49-F238E27FC236}">
                  <a16:creationId xmlns:a16="http://schemas.microsoft.com/office/drawing/2014/main" id="{2E52A9DA-8C4F-233E-6F42-68C0882C055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9365" y="5040194"/>
              <a:ext cx="228600" cy="228600"/>
            </a:xfrm>
            <a:prstGeom prst="rect">
              <a:avLst/>
            </a:prstGeom>
          </p:spPr>
        </p:pic>
      </p:grpSp>
    </p:spTree>
    <p:extLst>
      <p:ext uri="{BB962C8B-B14F-4D97-AF65-F5344CB8AC3E}">
        <p14:creationId xmlns:p14="http://schemas.microsoft.com/office/powerpoint/2010/main" val="6425768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DA659-6B7A-5F81-A402-B35D4EA66A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1D5A24-7ADD-B5C2-00DC-2838F029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E1D00361-17DA-CDE0-6824-4B6E89B0377D}"/>
              </a:ext>
            </a:extLst>
          </p:cNvPr>
          <p:cNvGrpSpPr/>
          <p:nvPr userDrawn="1"/>
        </p:nvGrpSpPr>
        <p:grpSpPr>
          <a:xfrm>
            <a:off x="8682527" y="4657282"/>
            <a:ext cx="3520728" cy="2202229"/>
            <a:chOff x="8682527" y="4657282"/>
            <a:chExt cx="3520728" cy="2202229"/>
          </a:xfrm>
        </p:grpSpPr>
        <p:sp>
          <p:nvSpPr>
            <p:cNvPr id="8" name="Rectangle 7">
              <a:extLst>
                <a:ext uri="{FF2B5EF4-FFF2-40B4-BE49-F238E27FC236}">
                  <a16:creationId xmlns:a16="http://schemas.microsoft.com/office/drawing/2014/main" id="{59776B55-035A-6916-1235-DB9D50BF1947}"/>
                </a:ext>
              </a:extLst>
            </p:cNvPr>
            <p:cNvSpPr/>
            <p:nvPr/>
          </p:nvSpPr>
          <p:spPr>
            <a:xfrm>
              <a:off x="10872452" y="5613351"/>
              <a:ext cx="1330803" cy="75949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93E16A0-3BF2-7B2B-317A-E20C54C58049}"/>
                </a:ext>
              </a:extLst>
            </p:cNvPr>
            <p:cNvSpPr/>
            <p:nvPr/>
          </p:nvSpPr>
          <p:spPr>
            <a:xfrm>
              <a:off x="10392501" y="5403119"/>
              <a:ext cx="571232" cy="96972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7E9B50A-83AF-9931-AAB0-A6628C88A1E8}"/>
                </a:ext>
              </a:extLst>
            </p:cNvPr>
            <p:cNvSpPr/>
            <p:nvPr/>
          </p:nvSpPr>
          <p:spPr>
            <a:xfrm flipH="1">
              <a:off x="8682527" y="5580412"/>
              <a:ext cx="3418344" cy="968725"/>
            </a:xfrm>
            <a:custGeom>
              <a:avLst/>
              <a:gdLst>
                <a:gd name="connsiteX0" fmla="*/ 1847035 w 3418344"/>
                <a:gd name="connsiteY0" fmla="*/ 0 h 968725"/>
                <a:gd name="connsiteX1" fmla="*/ 0 w 3418344"/>
                <a:gd name="connsiteY1" fmla="*/ 968725 h 968725"/>
                <a:gd name="connsiteX2" fmla="*/ 2001121 w 3418344"/>
                <a:gd name="connsiteY2" fmla="*/ 968725 h 968725"/>
                <a:gd name="connsiteX3" fmla="*/ 1985117 w 3418344"/>
                <a:gd name="connsiteY3" fmla="*/ 868109 h 968725"/>
                <a:gd name="connsiteX4" fmla="*/ 3418344 w 3418344"/>
                <a:gd name="connsiteY4" fmla="*/ 868109 h 968725"/>
                <a:gd name="connsiteX5" fmla="*/ 3418344 w 3418344"/>
                <a:gd name="connsiteY5" fmla="*/ 18518 h 968725"/>
                <a:gd name="connsiteX6" fmla="*/ 1849981 w 3418344"/>
                <a:gd name="connsiteY6" fmla="*/ 18518 h 9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8344" h="968725">
                  <a:moveTo>
                    <a:pt x="1847035" y="0"/>
                  </a:moveTo>
                  <a:lnTo>
                    <a:pt x="0" y="968725"/>
                  </a:lnTo>
                  <a:lnTo>
                    <a:pt x="2001121" y="968725"/>
                  </a:lnTo>
                  <a:lnTo>
                    <a:pt x="1985117" y="868109"/>
                  </a:lnTo>
                  <a:lnTo>
                    <a:pt x="3418344" y="868109"/>
                  </a:lnTo>
                  <a:lnTo>
                    <a:pt x="3418344" y="18518"/>
                  </a:lnTo>
                  <a:lnTo>
                    <a:pt x="1849981" y="18518"/>
                  </a:lnTo>
                  <a:close/>
                </a:path>
              </a:pathLst>
            </a:custGeom>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grpSp>
          <p:nvGrpSpPr>
            <p:cNvPr id="11" name="Group 10">
              <a:extLst>
                <a:ext uri="{FF2B5EF4-FFF2-40B4-BE49-F238E27FC236}">
                  <a16:creationId xmlns:a16="http://schemas.microsoft.com/office/drawing/2014/main" id="{041A5549-F0C5-BC50-79D1-C575C80F5695}"/>
                </a:ext>
              </a:extLst>
            </p:cNvPr>
            <p:cNvGrpSpPr/>
            <p:nvPr/>
          </p:nvGrpSpPr>
          <p:grpSpPr>
            <a:xfrm>
              <a:off x="8773633" y="5127995"/>
              <a:ext cx="3417566" cy="1318444"/>
              <a:chOff x="402015" y="4947248"/>
              <a:chExt cx="3417566" cy="1318444"/>
            </a:xfrm>
          </p:grpSpPr>
          <p:sp>
            <p:nvSpPr>
              <p:cNvPr id="16" name="Rectangle 15">
                <a:extLst>
                  <a:ext uri="{FF2B5EF4-FFF2-40B4-BE49-F238E27FC236}">
                    <a16:creationId xmlns:a16="http://schemas.microsoft.com/office/drawing/2014/main" id="{D4BDDF80-CE51-2B9C-901B-09549C93816F}"/>
                  </a:ext>
                </a:extLst>
              </p:cNvPr>
              <p:cNvSpPr/>
              <p:nvPr/>
            </p:nvSpPr>
            <p:spPr>
              <a:xfrm>
                <a:off x="1713748" y="5599430"/>
                <a:ext cx="596983" cy="659030"/>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1872CFF-E7F3-D616-017E-B0998AD54001}"/>
                  </a:ext>
                </a:extLst>
              </p:cNvPr>
              <p:cNvSpPr/>
              <p:nvPr/>
            </p:nvSpPr>
            <p:spPr>
              <a:xfrm>
                <a:off x="880640" y="5438452"/>
                <a:ext cx="370660" cy="806923"/>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11833AE2-9773-E4EA-8D1F-53D19133B21E}"/>
                  </a:ext>
                </a:extLst>
              </p:cNvPr>
              <p:cNvGrpSpPr/>
              <p:nvPr/>
            </p:nvGrpSpPr>
            <p:grpSpPr>
              <a:xfrm>
                <a:off x="1490817" y="4947248"/>
                <a:ext cx="353376" cy="1298127"/>
                <a:chOff x="2727708" y="2735817"/>
                <a:chExt cx="353376" cy="1298127"/>
              </a:xfrm>
            </p:grpSpPr>
            <p:grpSp>
              <p:nvGrpSpPr>
                <p:cNvPr id="321" name="Group 320">
                  <a:extLst>
                    <a:ext uri="{FF2B5EF4-FFF2-40B4-BE49-F238E27FC236}">
                      <a16:creationId xmlns:a16="http://schemas.microsoft.com/office/drawing/2014/main" id="{8EF8763F-9E71-C565-DB04-A82C3F75428F}"/>
                    </a:ext>
                  </a:extLst>
                </p:cNvPr>
                <p:cNvGrpSpPr/>
                <p:nvPr/>
              </p:nvGrpSpPr>
              <p:grpSpPr>
                <a:xfrm>
                  <a:off x="2727708" y="2735817"/>
                  <a:ext cx="353376" cy="1298127"/>
                  <a:chOff x="2923444" y="3249009"/>
                  <a:chExt cx="653526" cy="1585010"/>
                </a:xfrm>
              </p:grpSpPr>
              <p:sp>
                <p:nvSpPr>
                  <p:cNvPr id="326" name="Rectangle 325">
                    <a:extLst>
                      <a:ext uri="{FF2B5EF4-FFF2-40B4-BE49-F238E27FC236}">
                        <a16:creationId xmlns:a16="http://schemas.microsoft.com/office/drawing/2014/main" id="{50A2F252-AF2F-9FAE-9696-493D56A3697E}"/>
                      </a:ext>
                    </a:extLst>
                  </p:cNvPr>
                  <p:cNvSpPr/>
                  <p:nvPr/>
                </p:nvSpPr>
                <p:spPr>
                  <a:xfrm>
                    <a:off x="3169826" y="3768141"/>
                    <a:ext cx="143050" cy="106587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B27C3D1B-6DF7-0F7F-F9CB-494BDC6971AC}"/>
                      </a:ext>
                    </a:extLst>
                  </p:cNvPr>
                  <p:cNvSpPr/>
                  <p:nvPr/>
                </p:nvSpPr>
                <p:spPr>
                  <a:xfrm>
                    <a:off x="2937729" y="3541822"/>
                    <a:ext cx="639241" cy="1402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Top Corners Snipped 327">
                    <a:extLst>
                      <a:ext uri="{FF2B5EF4-FFF2-40B4-BE49-F238E27FC236}">
                        <a16:creationId xmlns:a16="http://schemas.microsoft.com/office/drawing/2014/main" id="{82C51E16-1257-E1D0-9A79-82FAE530AA47}"/>
                      </a:ext>
                    </a:extLst>
                  </p:cNvPr>
                  <p:cNvSpPr/>
                  <p:nvPr/>
                </p:nvSpPr>
                <p:spPr>
                  <a:xfrm flipV="1">
                    <a:off x="2937729" y="3688313"/>
                    <a:ext cx="624955" cy="91459"/>
                  </a:xfrm>
                  <a:prstGeom prst="snip2SameRect">
                    <a:avLst>
                      <a:gd name="adj1" fmla="val 50000"/>
                      <a:gd name="adj2" fmla="val 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Top Corners Snipped 328">
                    <a:extLst>
                      <a:ext uri="{FF2B5EF4-FFF2-40B4-BE49-F238E27FC236}">
                        <a16:creationId xmlns:a16="http://schemas.microsoft.com/office/drawing/2014/main" id="{EBA766E6-52DC-9F4C-2F2E-EE425F239FEC}"/>
                      </a:ext>
                    </a:extLst>
                  </p:cNvPr>
                  <p:cNvSpPr/>
                  <p:nvPr/>
                </p:nvSpPr>
                <p:spPr>
                  <a:xfrm>
                    <a:off x="2923444" y="3483419"/>
                    <a:ext cx="639241" cy="59475"/>
                  </a:xfrm>
                  <a:prstGeom prst="snip2SameRect">
                    <a:avLst>
                      <a:gd name="adj1" fmla="val 50000"/>
                      <a:gd name="adj2" fmla="val 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0" name="Group 329">
                    <a:extLst>
                      <a:ext uri="{FF2B5EF4-FFF2-40B4-BE49-F238E27FC236}">
                        <a16:creationId xmlns:a16="http://schemas.microsoft.com/office/drawing/2014/main" id="{2D9DF32F-0116-3989-EB9C-11CCC7E6E01D}"/>
                      </a:ext>
                    </a:extLst>
                  </p:cNvPr>
                  <p:cNvGrpSpPr/>
                  <p:nvPr/>
                </p:nvGrpSpPr>
                <p:grpSpPr>
                  <a:xfrm>
                    <a:off x="3133531" y="3249009"/>
                    <a:ext cx="194183" cy="230493"/>
                    <a:chOff x="3111700" y="3252939"/>
                    <a:chExt cx="194183" cy="230493"/>
                  </a:xfrm>
                </p:grpSpPr>
                <p:sp>
                  <p:nvSpPr>
                    <p:cNvPr id="336" name="Rectangle 335">
                      <a:extLst>
                        <a:ext uri="{FF2B5EF4-FFF2-40B4-BE49-F238E27FC236}">
                          <a16:creationId xmlns:a16="http://schemas.microsoft.com/office/drawing/2014/main" id="{A2335162-8FCD-658A-2120-C61B410213E9}"/>
                        </a:ext>
                      </a:extLst>
                    </p:cNvPr>
                    <p:cNvSpPr/>
                    <p:nvPr/>
                  </p:nvSpPr>
                  <p:spPr>
                    <a:xfrm>
                      <a:off x="3161480" y="3252939"/>
                      <a:ext cx="94074" cy="23049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a:extLst>
                        <a:ext uri="{FF2B5EF4-FFF2-40B4-BE49-F238E27FC236}">
                          <a16:creationId xmlns:a16="http://schemas.microsoft.com/office/drawing/2014/main" id="{5350AC06-4C10-23C4-BFAE-4A83CED8ADDB}"/>
                        </a:ext>
                      </a:extLst>
                    </p:cNvPr>
                    <p:cNvSpPr/>
                    <p:nvPr/>
                  </p:nvSpPr>
                  <p:spPr>
                    <a:xfrm>
                      <a:off x="3111700" y="3303193"/>
                      <a:ext cx="194183" cy="110924"/>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1" name="Group 330">
                    <a:extLst>
                      <a:ext uri="{FF2B5EF4-FFF2-40B4-BE49-F238E27FC236}">
                        <a16:creationId xmlns:a16="http://schemas.microsoft.com/office/drawing/2014/main" id="{775A936A-071D-9081-23AF-4582E3D37711}"/>
                      </a:ext>
                    </a:extLst>
                  </p:cNvPr>
                  <p:cNvGrpSpPr/>
                  <p:nvPr/>
                </p:nvGrpSpPr>
                <p:grpSpPr>
                  <a:xfrm>
                    <a:off x="2976175" y="3558440"/>
                    <a:ext cx="279931" cy="114840"/>
                    <a:chOff x="2958781" y="3558637"/>
                    <a:chExt cx="279931" cy="114840"/>
                  </a:xfrm>
                </p:grpSpPr>
                <p:sp>
                  <p:nvSpPr>
                    <p:cNvPr id="332" name="Rectangle 331">
                      <a:extLst>
                        <a:ext uri="{FF2B5EF4-FFF2-40B4-BE49-F238E27FC236}">
                          <a16:creationId xmlns:a16="http://schemas.microsoft.com/office/drawing/2014/main" id="{CD2B64B3-8EF0-4505-DC86-894747308E7D}"/>
                        </a:ext>
                      </a:extLst>
                    </p:cNvPr>
                    <p:cNvSpPr/>
                    <p:nvPr/>
                  </p:nvSpPr>
                  <p:spPr>
                    <a:xfrm>
                      <a:off x="2958781"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3" name="Rectangle 332">
                      <a:extLst>
                        <a:ext uri="{FF2B5EF4-FFF2-40B4-BE49-F238E27FC236}">
                          <a16:creationId xmlns:a16="http://schemas.microsoft.com/office/drawing/2014/main" id="{1DC9469A-8C4D-F786-12FA-95C790A30776}"/>
                        </a:ext>
                      </a:extLst>
                    </p:cNvPr>
                    <p:cNvSpPr/>
                    <p:nvPr/>
                  </p:nvSpPr>
                  <p:spPr>
                    <a:xfrm>
                      <a:off x="3036666"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4" name="Rectangle 333">
                      <a:extLst>
                        <a:ext uri="{FF2B5EF4-FFF2-40B4-BE49-F238E27FC236}">
                          <a16:creationId xmlns:a16="http://schemas.microsoft.com/office/drawing/2014/main" id="{6ED575F0-EED9-DE51-6FCA-71DC3F61A0DB}"/>
                        </a:ext>
                      </a:extLst>
                    </p:cNvPr>
                    <p:cNvSpPr/>
                    <p:nvPr/>
                  </p:nvSpPr>
                  <p:spPr>
                    <a:xfrm>
                      <a:off x="3111518" y="3558637"/>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5" name="Rectangle 334">
                      <a:extLst>
                        <a:ext uri="{FF2B5EF4-FFF2-40B4-BE49-F238E27FC236}">
                          <a16:creationId xmlns:a16="http://schemas.microsoft.com/office/drawing/2014/main" id="{0B14718C-7B38-432D-A300-CED4194A250F}"/>
                        </a:ext>
                      </a:extLst>
                    </p:cNvPr>
                    <p:cNvSpPr/>
                    <p:nvPr/>
                  </p:nvSpPr>
                  <p:spPr>
                    <a:xfrm>
                      <a:off x="3184361" y="3560221"/>
                      <a:ext cx="54351" cy="11325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322" name="Rectangle 321">
                  <a:extLst>
                    <a:ext uri="{FF2B5EF4-FFF2-40B4-BE49-F238E27FC236}">
                      <a16:creationId xmlns:a16="http://schemas.microsoft.com/office/drawing/2014/main" id="{E189549B-75D5-3C00-BF86-BFFC631D8093}"/>
                    </a:ext>
                  </a:extLst>
                </p:cNvPr>
                <p:cNvSpPr/>
                <p:nvPr/>
              </p:nvSpPr>
              <p:spPr>
                <a:xfrm>
                  <a:off x="2921994"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E4A47F9F-3450-C9C9-068C-C308C7CB767E}"/>
                    </a:ext>
                  </a:extLst>
                </p:cNvPr>
                <p:cNvSpPr/>
                <p:nvPr/>
              </p:nvSpPr>
              <p:spPr>
                <a:xfrm>
                  <a:off x="2964109"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2FF8AA94-94C9-EC72-C769-FA35AFBAE9B5}"/>
                    </a:ext>
                  </a:extLst>
                </p:cNvPr>
                <p:cNvSpPr/>
                <p:nvPr/>
              </p:nvSpPr>
              <p:spPr>
                <a:xfrm>
                  <a:off x="3004583" y="2990539"/>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25" name="Rectangle 324">
                  <a:extLst>
                    <a:ext uri="{FF2B5EF4-FFF2-40B4-BE49-F238E27FC236}">
                      <a16:creationId xmlns:a16="http://schemas.microsoft.com/office/drawing/2014/main" id="{876216A7-C1B4-E25A-89C3-0CF357C769A3}"/>
                    </a:ext>
                  </a:extLst>
                </p:cNvPr>
                <p:cNvSpPr/>
                <p:nvPr/>
              </p:nvSpPr>
              <p:spPr>
                <a:xfrm>
                  <a:off x="3043971" y="2991836"/>
                  <a:ext cx="29389" cy="9275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DA31408E-F0A9-3278-DF54-C3CC3C802B48}"/>
                  </a:ext>
                </a:extLst>
              </p:cNvPr>
              <p:cNvGrpSpPr/>
              <p:nvPr/>
            </p:nvGrpSpPr>
            <p:grpSpPr>
              <a:xfrm>
                <a:off x="3052258" y="5383104"/>
                <a:ext cx="767323" cy="614692"/>
                <a:chOff x="3159193" y="3225800"/>
                <a:chExt cx="1290587" cy="1102919"/>
              </a:xfrm>
            </p:grpSpPr>
            <p:sp>
              <p:nvSpPr>
                <p:cNvPr id="309" name="Isosceles Triangle 308">
                  <a:extLst>
                    <a:ext uri="{FF2B5EF4-FFF2-40B4-BE49-F238E27FC236}">
                      <a16:creationId xmlns:a16="http://schemas.microsoft.com/office/drawing/2014/main" id="{AB8F1D05-A3ED-942E-8F3C-0A18D0EF4B29}"/>
                    </a:ext>
                  </a:extLst>
                </p:cNvPr>
                <p:cNvSpPr/>
                <p:nvPr/>
              </p:nvSpPr>
              <p:spPr>
                <a:xfrm>
                  <a:off x="3159193" y="3741490"/>
                  <a:ext cx="462793" cy="587229"/>
                </a:xfrm>
                <a:prstGeom prst="triangle">
                  <a:avLst>
                    <a:gd name="adj" fmla="val 100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Isosceles Triangle 309">
                  <a:extLst>
                    <a:ext uri="{FF2B5EF4-FFF2-40B4-BE49-F238E27FC236}">
                      <a16:creationId xmlns:a16="http://schemas.microsoft.com/office/drawing/2014/main" id="{23B90421-0B04-2B38-B39D-D7B2775E862A}"/>
                    </a:ext>
                  </a:extLst>
                </p:cNvPr>
                <p:cNvSpPr/>
                <p:nvPr/>
              </p:nvSpPr>
              <p:spPr>
                <a:xfrm>
                  <a:off x="3322040" y="3741490"/>
                  <a:ext cx="310393" cy="587229"/>
                </a:xfrm>
                <a:prstGeom prst="triangle">
                  <a:avLst>
                    <a:gd name="adj" fmla="val 1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1" name="Isosceles Triangle 310">
                  <a:extLst>
                    <a:ext uri="{FF2B5EF4-FFF2-40B4-BE49-F238E27FC236}">
                      <a16:creationId xmlns:a16="http://schemas.microsoft.com/office/drawing/2014/main" id="{F8F160D8-BACA-18BE-E8CF-5B18DD147A3F}"/>
                    </a:ext>
                  </a:extLst>
                </p:cNvPr>
                <p:cNvSpPr/>
                <p:nvPr/>
              </p:nvSpPr>
              <p:spPr>
                <a:xfrm flipH="1">
                  <a:off x="3986987" y="3741490"/>
                  <a:ext cx="462793" cy="587229"/>
                </a:xfrm>
                <a:prstGeom prst="triangle">
                  <a:avLst>
                    <a:gd name="adj" fmla="val 100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Isosceles Triangle 311">
                  <a:extLst>
                    <a:ext uri="{FF2B5EF4-FFF2-40B4-BE49-F238E27FC236}">
                      <a16:creationId xmlns:a16="http://schemas.microsoft.com/office/drawing/2014/main" id="{DA958166-D256-1865-D2AF-C245169D29F7}"/>
                    </a:ext>
                  </a:extLst>
                </p:cNvPr>
                <p:cNvSpPr/>
                <p:nvPr/>
              </p:nvSpPr>
              <p:spPr>
                <a:xfrm flipH="1">
                  <a:off x="3982713" y="3741490"/>
                  <a:ext cx="310393" cy="587229"/>
                </a:xfrm>
                <a:prstGeom prst="triangle">
                  <a:avLst>
                    <a:gd name="adj" fmla="val 10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3" name="Rectangle 312">
                  <a:extLst>
                    <a:ext uri="{FF2B5EF4-FFF2-40B4-BE49-F238E27FC236}">
                      <a16:creationId xmlns:a16="http://schemas.microsoft.com/office/drawing/2014/main" id="{00303127-1523-7371-562E-DEF656EF8ADF}"/>
                    </a:ext>
                  </a:extLst>
                </p:cNvPr>
                <p:cNvSpPr/>
                <p:nvPr/>
              </p:nvSpPr>
              <p:spPr>
                <a:xfrm>
                  <a:off x="3632433" y="3741490"/>
                  <a:ext cx="350280" cy="5872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4" name="Rectangle 313">
                  <a:extLst>
                    <a:ext uri="{FF2B5EF4-FFF2-40B4-BE49-F238E27FC236}">
                      <a16:creationId xmlns:a16="http://schemas.microsoft.com/office/drawing/2014/main" id="{DFE7FF62-8939-AD25-587F-83BF6B59FD45}"/>
                    </a:ext>
                  </a:extLst>
                </p:cNvPr>
                <p:cNvSpPr/>
                <p:nvPr/>
              </p:nvSpPr>
              <p:spPr>
                <a:xfrm>
                  <a:off x="3672320" y="3808602"/>
                  <a:ext cx="270506" cy="46139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lowchart: Delay 314">
                  <a:extLst>
                    <a:ext uri="{FF2B5EF4-FFF2-40B4-BE49-F238E27FC236}">
                      <a16:creationId xmlns:a16="http://schemas.microsoft.com/office/drawing/2014/main" id="{DAD95B03-45C3-7800-0B6E-E71EB31E1D0B}"/>
                    </a:ext>
                  </a:extLst>
                </p:cNvPr>
                <p:cNvSpPr/>
                <p:nvPr/>
              </p:nvSpPr>
              <p:spPr>
                <a:xfrm rot="16200000">
                  <a:off x="3651329" y="3410104"/>
                  <a:ext cx="312490" cy="350282"/>
                </a:xfrm>
                <a:prstGeom prst="flowChartDelay">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316" name="Straight Connector 315">
                  <a:extLst>
                    <a:ext uri="{FF2B5EF4-FFF2-40B4-BE49-F238E27FC236}">
                      <a16:creationId xmlns:a16="http://schemas.microsoft.com/office/drawing/2014/main" id="{EC5C2A89-DA39-C354-A9A6-BF6847563E33}"/>
                    </a:ext>
                  </a:extLst>
                </p:cNvPr>
                <p:cNvCxnSpPr/>
                <p:nvPr/>
              </p:nvCxnSpPr>
              <p:spPr>
                <a:xfrm flipV="1">
                  <a:off x="3672320" y="3280096"/>
                  <a:ext cx="0" cy="461394"/>
                </a:xfrm>
                <a:prstGeom prst="line">
                  <a:avLst/>
                </a:prstGeom>
                <a:ln w="12700"/>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28146FAD-01E2-0E37-9855-0C5EBEB6A6F9}"/>
                    </a:ext>
                  </a:extLst>
                </p:cNvPr>
                <p:cNvCxnSpPr>
                  <a:cxnSpLocks/>
                </p:cNvCxnSpPr>
                <p:nvPr/>
              </p:nvCxnSpPr>
              <p:spPr>
                <a:xfrm flipV="1">
                  <a:off x="3732441" y="3225800"/>
                  <a:ext cx="0" cy="510796"/>
                </a:xfrm>
                <a:prstGeom prst="line">
                  <a:avLst/>
                </a:prstGeom>
                <a:ln w="12700"/>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9FD0AFDF-451E-0243-C55C-77217F7153D6}"/>
                    </a:ext>
                  </a:extLst>
                </p:cNvPr>
                <p:cNvCxnSpPr>
                  <a:cxnSpLocks/>
                </p:cNvCxnSpPr>
                <p:nvPr/>
              </p:nvCxnSpPr>
              <p:spPr>
                <a:xfrm flipV="1">
                  <a:off x="3809340" y="3225800"/>
                  <a:ext cx="0" cy="510796"/>
                </a:xfrm>
                <a:prstGeom prst="line">
                  <a:avLst/>
                </a:prstGeom>
                <a:ln w="12700"/>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C7654A0A-18B7-75CB-1C3A-5C85E2EC3370}"/>
                    </a:ext>
                  </a:extLst>
                </p:cNvPr>
                <p:cNvCxnSpPr/>
                <p:nvPr/>
              </p:nvCxnSpPr>
              <p:spPr>
                <a:xfrm flipV="1">
                  <a:off x="3942826" y="3275202"/>
                  <a:ext cx="0" cy="461394"/>
                </a:xfrm>
                <a:prstGeom prst="line">
                  <a:avLst/>
                </a:prstGeom>
                <a:ln w="12700"/>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id="{7A513A7A-5D32-12AE-E2FD-B78BB4E394DC}"/>
                    </a:ext>
                  </a:extLst>
                </p:cNvPr>
                <p:cNvCxnSpPr>
                  <a:cxnSpLocks/>
                </p:cNvCxnSpPr>
                <p:nvPr/>
              </p:nvCxnSpPr>
              <p:spPr>
                <a:xfrm flipV="1">
                  <a:off x="3863678" y="3225800"/>
                  <a:ext cx="0" cy="510796"/>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CCA04EA8-0DE2-4120-9B4B-DB1868F87E36}"/>
                  </a:ext>
                </a:extLst>
              </p:cNvPr>
              <p:cNvGrpSpPr/>
              <p:nvPr/>
            </p:nvGrpSpPr>
            <p:grpSpPr>
              <a:xfrm>
                <a:off x="402015" y="5021583"/>
                <a:ext cx="561279" cy="1223792"/>
                <a:chOff x="787293" y="1905000"/>
                <a:chExt cx="3261908" cy="4781550"/>
              </a:xfrm>
            </p:grpSpPr>
            <p:sp>
              <p:nvSpPr>
                <p:cNvPr id="246" name="Rectangle 245">
                  <a:extLst>
                    <a:ext uri="{FF2B5EF4-FFF2-40B4-BE49-F238E27FC236}">
                      <a16:creationId xmlns:a16="http://schemas.microsoft.com/office/drawing/2014/main" id="{8988988E-709D-2F5F-283E-23E8490F04DB}"/>
                    </a:ext>
                  </a:extLst>
                </p:cNvPr>
                <p:cNvSpPr/>
                <p:nvPr/>
              </p:nvSpPr>
              <p:spPr>
                <a:xfrm>
                  <a:off x="1857375" y="3981450"/>
                  <a:ext cx="1104900" cy="27051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A5587C68-A8E9-B876-6167-FC706B480DC8}"/>
                    </a:ext>
                  </a:extLst>
                </p:cNvPr>
                <p:cNvSpPr/>
                <p:nvPr/>
              </p:nvSpPr>
              <p:spPr>
                <a:xfrm>
                  <a:off x="1951190" y="3533775"/>
                  <a:ext cx="917270" cy="44767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B6184011-9192-B409-821B-7972770E120F}"/>
                    </a:ext>
                  </a:extLst>
                </p:cNvPr>
                <p:cNvSpPr/>
                <p:nvPr/>
              </p:nvSpPr>
              <p:spPr>
                <a:xfrm>
                  <a:off x="2043112" y="2876549"/>
                  <a:ext cx="733425" cy="65722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74A506C8-02B7-C98D-C4E8-AC69C5AA6606}"/>
                    </a:ext>
                  </a:extLst>
                </p:cNvPr>
                <p:cNvSpPr/>
                <p:nvPr/>
              </p:nvSpPr>
              <p:spPr>
                <a:xfrm>
                  <a:off x="2224086" y="2390775"/>
                  <a:ext cx="371475" cy="48577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0" name="Group 249">
                  <a:extLst>
                    <a:ext uri="{FF2B5EF4-FFF2-40B4-BE49-F238E27FC236}">
                      <a16:creationId xmlns:a16="http://schemas.microsoft.com/office/drawing/2014/main" id="{D70CAE0B-A2D1-115B-9383-FE2F48154B04}"/>
                    </a:ext>
                  </a:extLst>
                </p:cNvPr>
                <p:cNvGrpSpPr/>
                <p:nvPr/>
              </p:nvGrpSpPr>
              <p:grpSpPr>
                <a:xfrm>
                  <a:off x="2224086" y="1905000"/>
                  <a:ext cx="371475" cy="485774"/>
                  <a:chOff x="2134242" y="1731169"/>
                  <a:chExt cx="539256" cy="531017"/>
                </a:xfrm>
              </p:grpSpPr>
              <p:sp>
                <p:nvSpPr>
                  <p:cNvPr id="307" name="Freeform: Shape 306">
                    <a:extLst>
                      <a:ext uri="{FF2B5EF4-FFF2-40B4-BE49-F238E27FC236}">
                        <a16:creationId xmlns:a16="http://schemas.microsoft.com/office/drawing/2014/main" id="{89F22F42-3E53-C7C4-AC0D-FCA1E19EEF94}"/>
                      </a:ext>
                    </a:extLst>
                  </p:cNvPr>
                  <p:cNvSpPr/>
                  <p:nvPr/>
                </p:nvSpPr>
                <p:spPr>
                  <a:xfrm>
                    <a:off x="2134242" y="1864628"/>
                    <a:ext cx="539256" cy="397558"/>
                  </a:xfrm>
                  <a:custGeom>
                    <a:avLst/>
                    <a:gdLst>
                      <a:gd name="connsiteX0" fmla="*/ 73755 w 539256"/>
                      <a:gd name="connsiteY0" fmla="*/ 506 h 397558"/>
                      <a:gd name="connsiteX1" fmla="*/ 178530 w 539256"/>
                      <a:gd name="connsiteY1" fmla="*/ 116720 h 397558"/>
                      <a:gd name="connsiteX2" fmla="*/ 181548 w 539256"/>
                      <a:gd name="connsiteY2" fmla="*/ 140383 h 397558"/>
                      <a:gd name="connsiteX3" fmla="*/ 357709 w 539256"/>
                      <a:gd name="connsiteY3" fmla="*/ 140383 h 397558"/>
                      <a:gd name="connsiteX4" fmla="*/ 360726 w 539256"/>
                      <a:gd name="connsiteY4" fmla="*/ 116720 h 397558"/>
                      <a:gd name="connsiteX5" fmla="*/ 465501 w 539256"/>
                      <a:gd name="connsiteY5" fmla="*/ 506 h 397558"/>
                      <a:gd name="connsiteX6" fmla="*/ 537760 w 539256"/>
                      <a:gd name="connsiteY6" fmla="*/ 139294 h 397558"/>
                      <a:gd name="connsiteX7" fmla="*/ 537759 w 539256"/>
                      <a:gd name="connsiteY7" fmla="*/ 139294 h 397558"/>
                      <a:gd name="connsiteX8" fmla="*/ 432985 w 539256"/>
                      <a:gd name="connsiteY8" fmla="*/ 255508 h 397558"/>
                      <a:gd name="connsiteX9" fmla="*/ 368450 w 539256"/>
                      <a:gd name="connsiteY9" fmla="*/ 247279 h 397558"/>
                      <a:gd name="connsiteX10" fmla="*/ 368450 w 539256"/>
                      <a:gd name="connsiteY10" fmla="*/ 397558 h 397558"/>
                      <a:gd name="connsiteX11" fmla="*/ 158900 w 539256"/>
                      <a:gd name="connsiteY11" fmla="*/ 397558 h 397558"/>
                      <a:gd name="connsiteX12" fmla="*/ 158900 w 539256"/>
                      <a:gd name="connsiteY12" fmla="*/ 248797 h 397558"/>
                      <a:gd name="connsiteX13" fmla="*/ 106271 w 539256"/>
                      <a:gd name="connsiteY13" fmla="*/ 255508 h 397558"/>
                      <a:gd name="connsiteX14" fmla="*/ 1497 w 539256"/>
                      <a:gd name="connsiteY14" fmla="*/ 139294 h 397558"/>
                      <a:gd name="connsiteX15" fmla="*/ 1496 w 539256"/>
                      <a:gd name="connsiteY15" fmla="*/ 139294 h 397558"/>
                      <a:gd name="connsiteX16" fmla="*/ 73755 w 539256"/>
                      <a:gd name="connsiteY16" fmla="*/ 506 h 39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256" h="397558">
                        <a:moveTo>
                          <a:pt x="73755" y="506"/>
                        </a:moveTo>
                        <a:cubicBezTo>
                          <a:pt x="122642" y="-5727"/>
                          <a:pt x="169552" y="46303"/>
                          <a:pt x="178530" y="116720"/>
                        </a:cubicBezTo>
                        <a:lnTo>
                          <a:pt x="181548" y="140383"/>
                        </a:lnTo>
                        <a:lnTo>
                          <a:pt x="357709" y="140383"/>
                        </a:lnTo>
                        <a:lnTo>
                          <a:pt x="360726" y="116720"/>
                        </a:lnTo>
                        <a:cubicBezTo>
                          <a:pt x="369705" y="46303"/>
                          <a:pt x="416614" y="-5727"/>
                          <a:pt x="465501" y="506"/>
                        </a:cubicBezTo>
                        <a:cubicBezTo>
                          <a:pt x="514388" y="6740"/>
                          <a:pt x="546739" y="68877"/>
                          <a:pt x="537760" y="139294"/>
                        </a:cubicBezTo>
                        <a:lnTo>
                          <a:pt x="537759" y="139294"/>
                        </a:lnTo>
                        <a:cubicBezTo>
                          <a:pt x="528781" y="209711"/>
                          <a:pt x="481872" y="261741"/>
                          <a:pt x="432985" y="255508"/>
                        </a:cubicBezTo>
                        <a:lnTo>
                          <a:pt x="368450" y="247279"/>
                        </a:lnTo>
                        <a:lnTo>
                          <a:pt x="368450" y="397558"/>
                        </a:lnTo>
                        <a:lnTo>
                          <a:pt x="158900" y="397558"/>
                        </a:lnTo>
                        <a:lnTo>
                          <a:pt x="158900" y="248797"/>
                        </a:lnTo>
                        <a:lnTo>
                          <a:pt x="106271" y="255508"/>
                        </a:lnTo>
                        <a:cubicBezTo>
                          <a:pt x="57384" y="261741"/>
                          <a:pt x="10475" y="209711"/>
                          <a:pt x="1497" y="139294"/>
                        </a:cubicBezTo>
                        <a:lnTo>
                          <a:pt x="1496" y="139294"/>
                        </a:lnTo>
                        <a:cubicBezTo>
                          <a:pt x="-7483" y="68877"/>
                          <a:pt x="24868" y="6740"/>
                          <a:pt x="73755" y="506"/>
                        </a:cubicBez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08" name="Oval 307">
                    <a:extLst>
                      <a:ext uri="{FF2B5EF4-FFF2-40B4-BE49-F238E27FC236}">
                        <a16:creationId xmlns:a16="http://schemas.microsoft.com/office/drawing/2014/main" id="{75595195-97AD-BDCE-7046-3C762A89915C}"/>
                      </a:ext>
                    </a:extLst>
                  </p:cNvPr>
                  <p:cNvSpPr/>
                  <p:nvPr/>
                </p:nvSpPr>
                <p:spPr>
                  <a:xfrm>
                    <a:off x="2305048" y="1731169"/>
                    <a:ext cx="185738" cy="209549"/>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1" name="Oval 250">
                  <a:extLst>
                    <a:ext uri="{FF2B5EF4-FFF2-40B4-BE49-F238E27FC236}">
                      <a16:creationId xmlns:a16="http://schemas.microsoft.com/office/drawing/2014/main" id="{5FF79218-1023-8908-A791-835612D83CDC}"/>
                    </a:ext>
                  </a:extLst>
                </p:cNvPr>
                <p:cNvSpPr/>
                <p:nvPr/>
              </p:nvSpPr>
              <p:spPr>
                <a:xfrm>
                  <a:off x="2225234" y="3035140"/>
                  <a:ext cx="371475" cy="39386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reeform: Shape 251">
                  <a:extLst>
                    <a:ext uri="{FF2B5EF4-FFF2-40B4-BE49-F238E27FC236}">
                      <a16:creationId xmlns:a16="http://schemas.microsoft.com/office/drawing/2014/main" id="{34D27255-8BE6-1597-7046-E24E42AAD141}"/>
                    </a:ext>
                  </a:extLst>
                </p:cNvPr>
                <p:cNvSpPr/>
                <p:nvPr/>
              </p:nvSpPr>
              <p:spPr>
                <a:xfrm>
                  <a:off x="2962275" y="4190999"/>
                  <a:ext cx="1086926" cy="2495550"/>
                </a:xfrm>
                <a:custGeom>
                  <a:avLst/>
                  <a:gdLst>
                    <a:gd name="connsiteX0" fmla="*/ 0 w 1086926"/>
                    <a:gd name="connsiteY0" fmla="*/ 0 h 2495550"/>
                    <a:gd name="connsiteX1" fmla="*/ 814590 w 1086926"/>
                    <a:gd name="connsiteY1" fmla="*/ 0 h 2495550"/>
                    <a:gd name="connsiteX2" fmla="*/ 814590 w 1086926"/>
                    <a:gd name="connsiteY2" fmla="*/ 1022847 h 2495550"/>
                    <a:gd name="connsiteX3" fmla="*/ 1086926 w 1086926"/>
                    <a:gd name="connsiteY3" fmla="*/ 1022847 h 2495550"/>
                    <a:gd name="connsiteX4" fmla="*/ 1086926 w 1086926"/>
                    <a:gd name="connsiteY4" fmla="*/ 2495550 h 2495550"/>
                    <a:gd name="connsiteX5" fmla="*/ 814590 w 1086926"/>
                    <a:gd name="connsiteY5" fmla="*/ 2495550 h 2495550"/>
                    <a:gd name="connsiteX6" fmla="*/ 0 w 1086926"/>
                    <a:gd name="connsiteY6" fmla="*/ 2495550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26" h="2495550">
                      <a:moveTo>
                        <a:pt x="0" y="0"/>
                      </a:moveTo>
                      <a:lnTo>
                        <a:pt x="814590" y="0"/>
                      </a:lnTo>
                      <a:lnTo>
                        <a:pt x="814590" y="1022847"/>
                      </a:lnTo>
                      <a:lnTo>
                        <a:pt x="1086926" y="1022847"/>
                      </a:lnTo>
                      <a:lnTo>
                        <a:pt x="1086926" y="2495550"/>
                      </a:lnTo>
                      <a:lnTo>
                        <a:pt x="814590" y="2495550"/>
                      </a:lnTo>
                      <a:lnTo>
                        <a:pt x="0" y="2495550"/>
                      </a:ln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3" name="Freeform: Shape 252">
                  <a:extLst>
                    <a:ext uri="{FF2B5EF4-FFF2-40B4-BE49-F238E27FC236}">
                      <a16:creationId xmlns:a16="http://schemas.microsoft.com/office/drawing/2014/main" id="{FD7C5A25-9FB9-4B00-BEBD-10311486F51B}"/>
                    </a:ext>
                  </a:extLst>
                </p:cNvPr>
                <p:cNvSpPr/>
                <p:nvPr/>
              </p:nvSpPr>
              <p:spPr>
                <a:xfrm>
                  <a:off x="787293" y="4190999"/>
                  <a:ext cx="1063479" cy="2495550"/>
                </a:xfrm>
                <a:custGeom>
                  <a:avLst/>
                  <a:gdLst>
                    <a:gd name="connsiteX0" fmla="*/ 248889 w 1063479"/>
                    <a:gd name="connsiteY0" fmla="*/ 0 h 2495550"/>
                    <a:gd name="connsiteX1" fmla="*/ 1063479 w 1063479"/>
                    <a:gd name="connsiteY1" fmla="*/ 0 h 2495550"/>
                    <a:gd name="connsiteX2" fmla="*/ 1063479 w 1063479"/>
                    <a:gd name="connsiteY2" fmla="*/ 2495550 h 2495550"/>
                    <a:gd name="connsiteX3" fmla="*/ 272336 w 1063479"/>
                    <a:gd name="connsiteY3" fmla="*/ 2495550 h 2495550"/>
                    <a:gd name="connsiteX4" fmla="*/ 248889 w 1063479"/>
                    <a:gd name="connsiteY4" fmla="*/ 2495550 h 2495550"/>
                    <a:gd name="connsiteX5" fmla="*/ 0 w 1063479"/>
                    <a:gd name="connsiteY5" fmla="*/ 2495550 h 2495550"/>
                    <a:gd name="connsiteX6" fmla="*/ 0 w 1063479"/>
                    <a:gd name="connsiteY6" fmla="*/ 1022847 h 2495550"/>
                    <a:gd name="connsiteX7" fmla="*/ 248889 w 1063479"/>
                    <a:gd name="connsiteY7" fmla="*/ 1022847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479" h="2495550">
                      <a:moveTo>
                        <a:pt x="248889" y="0"/>
                      </a:moveTo>
                      <a:lnTo>
                        <a:pt x="1063479" y="0"/>
                      </a:lnTo>
                      <a:lnTo>
                        <a:pt x="1063479" y="2495550"/>
                      </a:lnTo>
                      <a:lnTo>
                        <a:pt x="272336" y="2495550"/>
                      </a:lnTo>
                      <a:lnTo>
                        <a:pt x="248889" y="2495550"/>
                      </a:lnTo>
                      <a:lnTo>
                        <a:pt x="0" y="2495550"/>
                      </a:lnTo>
                      <a:lnTo>
                        <a:pt x="0" y="1022847"/>
                      </a:lnTo>
                      <a:lnTo>
                        <a:pt x="248889" y="1022847"/>
                      </a:ln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4" name="Freeform: Shape 253">
                  <a:extLst>
                    <a:ext uri="{FF2B5EF4-FFF2-40B4-BE49-F238E27FC236}">
                      <a16:creationId xmlns:a16="http://schemas.microsoft.com/office/drawing/2014/main" id="{65562DD7-DF3A-7A16-E88E-6CD58BF9DD6C}"/>
                    </a:ext>
                  </a:extLst>
                </p:cNvPr>
                <p:cNvSpPr/>
                <p:nvPr/>
              </p:nvSpPr>
              <p:spPr>
                <a:xfrm>
                  <a:off x="3122540" y="3814762"/>
                  <a:ext cx="447139" cy="376236"/>
                </a:xfrm>
                <a:custGeom>
                  <a:avLst/>
                  <a:gdLst>
                    <a:gd name="connsiteX0" fmla="*/ 166688 w 333376"/>
                    <a:gd name="connsiteY0" fmla="*/ 0 h 376236"/>
                    <a:gd name="connsiteX1" fmla="*/ 333376 w 333376"/>
                    <a:gd name="connsiteY1" fmla="*/ 161925 h 376236"/>
                    <a:gd name="connsiteX2" fmla="*/ 332386 w 333376"/>
                    <a:gd name="connsiteY2" fmla="*/ 166688 h 376236"/>
                    <a:gd name="connsiteX3" fmla="*/ 333375 w 333376"/>
                    <a:gd name="connsiteY3" fmla="*/ 166688 h 376236"/>
                    <a:gd name="connsiteX4" fmla="*/ 333375 w 333376"/>
                    <a:gd name="connsiteY4" fmla="*/ 376236 h 376236"/>
                    <a:gd name="connsiteX5" fmla="*/ 0 w 333376"/>
                    <a:gd name="connsiteY5" fmla="*/ 376236 h 376236"/>
                    <a:gd name="connsiteX6" fmla="*/ 0 w 333376"/>
                    <a:gd name="connsiteY6" fmla="*/ 166688 h 376236"/>
                    <a:gd name="connsiteX7" fmla="*/ 990 w 333376"/>
                    <a:gd name="connsiteY7" fmla="*/ 166688 h 376236"/>
                    <a:gd name="connsiteX8" fmla="*/ 0 w 333376"/>
                    <a:gd name="connsiteY8" fmla="*/ 161925 h 376236"/>
                    <a:gd name="connsiteX9" fmla="*/ 166688 w 333376"/>
                    <a:gd name="connsiteY9" fmla="*/ 0 h 3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6" h="376236">
                      <a:moveTo>
                        <a:pt x="166688" y="0"/>
                      </a:moveTo>
                      <a:cubicBezTo>
                        <a:pt x="258747" y="0"/>
                        <a:pt x="333376" y="72496"/>
                        <a:pt x="333376" y="161925"/>
                      </a:cubicBezTo>
                      <a:lnTo>
                        <a:pt x="332386" y="166688"/>
                      </a:lnTo>
                      <a:lnTo>
                        <a:pt x="333375" y="166688"/>
                      </a:lnTo>
                      <a:lnTo>
                        <a:pt x="333375" y="376236"/>
                      </a:lnTo>
                      <a:lnTo>
                        <a:pt x="0" y="376236"/>
                      </a:lnTo>
                      <a:lnTo>
                        <a:pt x="0" y="166688"/>
                      </a:lnTo>
                      <a:lnTo>
                        <a:pt x="990" y="166688"/>
                      </a:lnTo>
                      <a:lnTo>
                        <a:pt x="0" y="161925"/>
                      </a:lnTo>
                      <a:cubicBezTo>
                        <a:pt x="0" y="72496"/>
                        <a:pt x="74629" y="0"/>
                        <a:pt x="166688" y="0"/>
                      </a:cubicBez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5" name="Freeform: Shape 254">
                  <a:extLst>
                    <a:ext uri="{FF2B5EF4-FFF2-40B4-BE49-F238E27FC236}">
                      <a16:creationId xmlns:a16="http://schemas.microsoft.com/office/drawing/2014/main" id="{E834C255-0FC6-B74A-9E6E-EE3C0D1FC79C}"/>
                    </a:ext>
                  </a:extLst>
                </p:cNvPr>
                <p:cNvSpPr/>
                <p:nvPr/>
              </p:nvSpPr>
              <p:spPr>
                <a:xfrm>
                  <a:off x="1200349" y="3814762"/>
                  <a:ext cx="447139" cy="376236"/>
                </a:xfrm>
                <a:custGeom>
                  <a:avLst/>
                  <a:gdLst>
                    <a:gd name="connsiteX0" fmla="*/ 166688 w 333376"/>
                    <a:gd name="connsiteY0" fmla="*/ 0 h 376236"/>
                    <a:gd name="connsiteX1" fmla="*/ 333376 w 333376"/>
                    <a:gd name="connsiteY1" fmla="*/ 161925 h 376236"/>
                    <a:gd name="connsiteX2" fmla="*/ 332386 w 333376"/>
                    <a:gd name="connsiteY2" fmla="*/ 166688 h 376236"/>
                    <a:gd name="connsiteX3" fmla="*/ 333375 w 333376"/>
                    <a:gd name="connsiteY3" fmla="*/ 166688 h 376236"/>
                    <a:gd name="connsiteX4" fmla="*/ 333375 w 333376"/>
                    <a:gd name="connsiteY4" fmla="*/ 376236 h 376236"/>
                    <a:gd name="connsiteX5" fmla="*/ 0 w 333376"/>
                    <a:gd name="connsiteY5" fmla="*/ 376236 h 376236"/>
                    <a:gd name="connsiteX6" fmla="*/ 0 w 333376"/>
                    <a:gd name="connsiteY6" fmla="*/ 166688 h 376236"/>
                    <a:gd name="connsiteX7" fmla="*/ 990 w 333376"/>
                    <a:gd name="connsiteY7" fmla="*/ 166688 h 376236"/>
                    <a:gd name="connsiteX8" fmla="*/ 0 w 333376"/>
                    <a:gd name="connsiteY8" fmla="*/ 161925 h 376236"/>
                    <a:gd name="connsiteX9" fmla="*/ 166688 w 333376"/>
                    <a:gd name="connsiteY9" fmla="*/ 0 h 3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6" h="376236">
                      <a:moveTo>
                        <a:pt x="166688" y="0"/>
                      </a:moveTo>
                      <a:cubicBezTo>
                        <a:pt x="258747" y="0"/>
                        <a:pt x="333376" y="72496"/>
                        <a:pt x="333376" y="161925"/>
                      </a:cubicBezTo>
                      <a:lnTo>
                        <a:pt x="332386" y="166688"/>
                      </a:lnTo>
                      <a:lnTo>
                        <a:pt x="333375" y="166688"/>
                      </a:lnTo>
                      <a:lnTo>
                        <a:pt x="333375" y="376236"/>
                      </a:lnTo>
                      <a:lnTo>
                        <a:pt x="0" y="376236"/>
                      </a:lnTo>
                      <a:lnTo>
                        <a:pt x="0" y="166688"/>
                      </a:lnTo>
                      <a:lnTo>
                        <a:pt x="990" y="166688"/>
                      </a:lnTo>
                      <a:lnTo>
                        <a:pt x="0" y="161925"/>
                      </a:lnTo>
                      <a:cubicBezTo>
                        <a:pt x="0" y="72496"/>
                        <a:pt x="74629" y="0"/>
                        <a:pt x="166688" y="0"/>
                      </a:cubicBezTo>
                      <a:close/>
                    </a:path>
                  </a:pathLst>
                </a:cu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6" name="Freeform: Shape 255">
                  <a:extLst>
                    <a:ext uri="{FF2B5EF4-FFF2-40B4-BE49-F238E27FC236}">
                      <a16:creationId xmlns:a16="http://schemas.microsoft.com/office/drawing/2014/main" id="{559F1E9A-01BB-D393-3B06-A621AD01CB0A}"/>
                    </a:ext>
                  </a:extLst>
                </p:cNvPr>
                <p:cNvSpPr/>
                <p:nvPr/>
              </p:nvSpPr>
              <p:spPr>
                <a:xfrm rot="10800000">
                  <a:off x="2147888" y="4429125"/>
                  <a:ext cx="523875" cy="247651"/>
                </a:xfrm>
                <a:custGeom>
                  <a:avLst/>
                  <a:gdLst>
                    <a:gd name="connsiteX0" fmla="*/ 3863 w 733426"/>
                    <a:gd name="connsiteY0" fmla="*/ 0 h 352425"/>
                    <a:gd name="connsiteX1" fmla="*/ 729564 w 733426"/>
                    <a:gd name="connsiteY1" fmla="*/ 0 h 352425"/>
                    <a:gd name="connsiteX2" fmla="*/ 733426 w 733426"/>
                    <a:gd name="connsiteY2" fmla="*/ 33337 h 352425"/>
                    <a:gd name="connsiteX3" fmla="*/ 366713 w 733426"/>
                    <a:gd name="connsiteY3" fmla="*/ 352425 h 352425"/>
                    <a:gd name="connsiteX4" fmla="*/ 0 w 733426"/>
                    <a:gd name="connsiteY4" fmla="*/ 33337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6" h="352425">
                      <a:moveTo>
                        <a:pt x="3863" y="0"/>
                      </a:moveTo>
                      <a:lnTo>
                        <a:pt x="729564" y="0"/>
                      </a:lnTo>
                      <a:lnTo>
                        <a:pt x="733426" y="33337"/>
                      </a:lnTo>
                      <a:cubicBezTo>
                        <a:pt x="733426" y="209564"/>
                        <a:pt x="569243" y="352425"/>
                        <a:pt x="366713" y="352425"/>
                      </a:cubicBezTo>
                      <a:cubicBezTo>
                        <a:pt x="164183" y="352425"/>
                        <a:pt x="0" y="209564"/>
                        <a:pt x="0" y="33337"/>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57" name="Freeform: Shape 256">
                  <a:extLst>
                    <a:ext uri="{FF2B5EF4-FFF2-40B4-BE49-F238E27FC236}">
                      <a16:creationId xmlns:a16="http://schemas.microsoft.com/office/drawing/2014/main" id="{825C8F57-469A-DB76-9CFB-62E0F1213E1F}"/>
                    </a:ext>
                  </a:extLst>
                </p:cNvPr>
                <p:cNvSpPr/>
                <p:nvPr/>
              </p:nvSpPr>
              <p:spPr>
                <a:xfrm rot="10800000">
                  <a:off x="2147636" y="6057000"/>
                  <a:ext cx="523875" cy="247651"/>
                </a:xfrm>
                <a:custGeom>
                  <a:avLst/>
                  <a:gdLst>
                    <a:gd name="connsiteX0" fmla="*/ 3863 w 733426"/>
                    <a:gd name="connsiteY0" fmla="*/ 0 h 352425"/>
                    <a:gd name="connsiteX1" fmla="*/ 729564 w 733426"/>
                    <a:gd name="connsiteY1" fmla="*/ 0 h 352425"/>
                    <a:gd name="connsiteX2" fmla="*/ 733426 w 733426"/>
                    <a:gd name="connsiteY2" fmla="*/ 33337 h 352425"/>
                    <a:gd name="connsiteX3" fmla="*/ 366713 w 733426"/>
                    <a:gd name="connsiteY3" fmla="*/ 352425 h 352425"/>
                    <a:gd name="connsiteX4" fmla="*/ 0 w 733426"/>
                    <a:gd name="connsiteY4" fmla="*/ 33337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6" h="352425">
                      <a:moveTo>
                        <a:pt x="3863" y="0"/>
                      </a:moveTo>
                      <a:lnTo>
                        <a:pt x="729564" y="0"/>
                      </a:lnTo>
                      <a:lnTo>
                        <a:pt x="733426" y="33337"/>
                      </a:lnTo>
                      <a:cubicBezTo>
                        <a:pt x="733426" y="209564"/>
                        <a:pt x="569243" y="352425"/>
                        <a:pt x="366713" y="352425"/>
                      </a:cubicBezTo>
                      <a:cubicBezTo>
                        <a:pt x="164183" y="352425"/>
                        <a:pt x="0" y="209564"/>
                        <a:pt x="0" y="33337"/>
                      </a:cubicBez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258" name="Group 257">
                  <a:extLst>
                    <a:ext uri="{FF2B5EF4-FFF2-40B4-BE49-F238E27FC236}">
                      <a16:creationId xmlns:a16="http://schemas.microsoft.com/office/drawing/2014/main" id="{425F602A-FB43-C6EF-11CA-299479A40747}"/>
                    </a:ext>
                  </a:extLst>
                </p:cNvPr>
                <p:cNvGrpSpPr/>
                <p:nvPr/>
              </p:nvGrpSpPr>
              <p:grpSpPr>
                <a:xfrm>
                  <a:off x="2202657" y="4806791"/>
                  <a:ext cx="414336" cy="195952"/>
                  <a:chOff x="2178226" y="4736194"/>
                  <a:chExt cx="414336" cy="195952"/>
                </a:xfrm>
              </p:grpSpPr>
              <p:sp>
                <p:nvSpPr>
                  <p:cNvPr id="304" name="Rectangle 303">
                    <a:extLst>
                      <a:ext uri="{FF2B5EF4-FFF2-40B4-BE49-F238E27FC236}">
                        <a16:creationId xmlns:a16="http://schemas.microsoft.com/office/drawing/2014/main" id="{EF8C1EB8-C3A7-3B96-59DB-B956E8CA8BE9}"/>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6EBBA2C3-CE17-D77E-D853-28D15AB08458}"/>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5D902B3A-A9CA-91F5-F24F-A6CAFF09B87A}"/>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9" name="Group 258">
                  <a:extLst>
                    <a:ext uri="{FF2B5EF4-FFF2-40B4-BE49-F238E27FC236}">
                      <a16:creationId xmlns:a16="http://schemas.microsoft.com/office/drawing/2014/main" id="{0DFE3031-148A-4987-3C38-FD5F9FD602A6}"/>
                    </a:ext>
                  </a:extLst>
                </p:cNvPr>
                <p:cNvGrpSpPr/>
                <p:nvPr/>
              </p:nvGrpSpPr>
              <p:grpSpPr>
                <a:xfrm>
                  <a:off x="2202657" y="5177853"/>
                  <a:ext cx="414336" cy="195952"/>
                  <a:chOff x="2178226" y="4736194"/>
                  <a:chExt cx="414336" cy="195952"/>
                </a:xfrm>
              </p:grpSpPr>
              <p:sp>
                <p:nvSpPr>
                  <p:cNvPr id="301" name="Rectangle 300">
                    <a:extLst>
                      <a:ext uri="{FF2B5EF4-FFF2-40B4-BE49-F238E27FC236}">
                        <a16:creationId xmlns:a16="http://schemas.microsoft.com/office/drawing/2014/main" id="{150ACA89-8D63-517C-AC18-88ADDC1E02A5}"/>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54F5C36C-8D5D-FBBE-D888-F16BC943647F}"/>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1FA97D09-C571-64D3-231A-0BEFB6AD2756}"/>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Group 259">
                  <a:extLst>
                    <a:ext uri="{FF2B5EF4-FFF2-40B4-BE49-F238E27FC236}">
                      <a16:creationId xmlns:a16="http://schemas.microsoft.com/office/drawing/2014/main" id="{BE21CA7E-3421-4EA7-BA5F-E463E04FDF03}"/>
                    </a:ext>
                  </a:extLst>
                </p:cNvPr>
                <p:cNvGrpSpPr/>
                <p:nvPr/>
              </p:nvGrpSpPr>
              <p:grpSpPr>
                <a:xfrm>
                  <a:off x="2202657" y="5591858"/>
                  <a:ext cx="414336" cy="195952"/>
                  <a:chOff x="2178226" y="4736194"/>
                  <a:chExt cx="414336" cy="195952"/>
                </a:xfrm>
              </p:grpSpPr>
              <p:sp>
                <p:nvSpPr>
                  <p:cNvPr id="298" name="Rectangle 297">
                    <a:extLst>
                      <a:ext uri="{FF2B5EF4-FFF2-40B4-BE49-F238E27FC236}">
                        <a16:creationId xmlns:a16="http://schemas.microsoft.com/office/drawing/2014/main" id="{6B873445-BC51-02E9-2FC1-C12EAC1F3CCC}"/>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86E32BAA-D8D4-C9DD-95BA-F01F4FDCD512}"/>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1A70406A-BAF8-974B-CADF-7F5DC9ACB9E5}"/>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a:extLst>
                    <a:ext uri="{FF2B5EF4-FFF2-40B4-BE49-F238E27FC236}">
                      <a16:creationId xmlns:a16="http://schemas.microsoft.com/office/drawing/2014/main" id="{034226E6-B85A-F509-1233-E5CBC158716F}"/>
                    </a:ext>
                  </a:extLst>
                </p:cNvPr>
                <p:cNvGrpSpPr/>
                <p:nvPr/>
              </p:nvGrpSpPr>
              <p:grpSpPr>
                <a:xfrm>
                  <a:off x="3154517" y="4801573"/>
                  <a:ext cx="414336" cy="1443084"/>
                  <a:chOff x="3154517" y="4801573"/>
                  <a:chExt cx="414336" cy="1443084"/>
                </a:xfrm>
              </p:grpSpPr>
              <p:grpSp>
                <p:nvGrpSpPr>
                  <p:cNvPr id="281" name="Group 280">
                    <a:extLst>
                      <a:ext uri="{FF2B5EF4-FFF2-40B4-BE49-F238E27FC236}">
                        <a16:creationId xmlns:a16="http://schemas.microsoft.com/office/drawing/2014/main" id="{FC0C69D5-A644-B74F-3686-1A883B01D395}"/>
                      </a:ext>
                    </a:extLst>
                  </p:cNvPr>
                  <p:cNvGrpSpPr/>
                  <p:nvPr/>
                </p:nvGrpSpPr>
                <p:grpSpPr>
                  <a:xfrm>
                    <a:off x="3154517" y="6048705"/>
                    <a:ext cx="414336" cy="195952"/>
                    <a:chOff x="2178226" y="4736194"/>
                    <a:chExt cx="414336" cy="195952"/>
                  </a:xfrm>
                </p:grpSpPr>
                <p:sp>
                  <p:nvSpPr>
                    <p:cNvPr id="295" name="Rectangle 294">
                      <a:extLst>
                        <a:ext uri="{FF2B5EF4-FFF2-40B4-BE49-F238E27FC236}">
                          <a16:creationId xmlns:a16="http://schemas.microsoft.com/office/drawing/2014/main" id="{7B79547A-50C8-0BE5-9893-428473CA72F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6820335A-69BD-1E06-1A45-10A89BAFB739}"/>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4FD9D99C-82BC-63FF-4907-A6F70AE61819}"/>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a:extLst>
                      <a:ext uri="{FF2B5EF4-FFF2-40B4-BE49-F238E27FC236}">
                        <a16:creationId xmlns:a16="http://schemas.microsoft.com/office/drawing/2014/main" id="{DF644B86-CC59-95E1-4CC6-88342A7CD9E3}"/>
                      </a:ext>
                    </a:extLst>
                  </p:cNvPr>
                  <p:cNvGrpSpPr/>
                  <p:nvPr/>
                </p:nvGrpSpPr>
                <p:grpSpPr>
                  <a:xfrm>
                    <a:off x="3154517" y="4801573"/>
                    <a:ext cx="414336" cy="981019"/>
                    <a:chOff x="2355057" y="4959191"/>
                    <a:chExt cx="414336" cy="981019"/>
                  </a:xfrm>
                </p:grpSpPr>
                <p:grpSp>
                  <p:nvGrpSpPr>
                    <p:cNvPr id="283" name="Group 282">
                      <a:extLst>
                        <a:ext uri="{FF2B5EF4-FFF2-40B4-BE49-F238E27FC236}">
                          <a16:creationId xmlns:a16="http://schemas.microsoft.com/office/drawing/2014/main" id="{327C6BC6-FC0C-19A2-5BAB-90BC2BA70F18}"/>
                        </a:ext>
                      </a:extLst>
                    </p:cNvPr>
                    <p:cNvGrpSpPr/>
                    <p:nvPr/>
                  </p:nvGrpSpPr>
                  <p:grpSpPr>
                    <a:xfrm>
                      <a:off x="2355057" y="4959191"/>
                      <a:ext cx="414336" cy="195952"/>
                      <a:chOff x="2178226" y="4736194"/>
                      <a:chExt cx="414336" cy="195952"/>
                    </a:xfrm>
                  </p:grpSpPr>
                  <p:sp>
                    <p:nvSpPr>
                      <p:cNvPr id="292" name="Rectangle 291">
                        <a:extLst>
                          <a:ext uri="{FF2B5EF4-FFF2-40B4-BE49-F238E27FC236}">
                            <a16:creationId xmlns:a16="http://schemas.microsoft.com/office/drawing/2014/main" id="{F3D0F1CE-FD51-611B-A9B5-85814E586A55}"/>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60124D6B-38F8-FFCD-AE9C-43974ABA6B20}"/>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95B4BF77-F826-C88F-D79A-27C83E5B90E9}"/>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CD10947A-C927-986B-A65E-D5A749AC9B3D}"/>
                        </a:ext>
                      </a:extLst>
                    </p:cNvPr>
                    <p:cNvGrpSpPr/>
                    <p:nvPr/>
                  </p:nvGrpSpPr>
                  <p:grpSpPr>
                    <a:xfrm>
                      <a:off x="2355057" y="5330253"/>
                      <a:ext cx="414336" cy="195952"/>
                      <a:chOff x="2178226" y="4736194"/>
                      <a:chExt cx="414336" cy="195952"/>
                    </a:xfrm>
                  </p:grpSpPr>
                  <p:sp>
                    <p:nvSpPr>
                      <p:cNvPr id="289" name="Rectangle 288">
                        <a:extLst>
                          <a:ext uri="{FF2B5EF4-FFF2-40B4-BE49-F238E27FC236}">
                            <a16:creationId xmlns:a16="http://schemas.microsoft.com/office/drawing/2014/main" id="{472F5E9A-28DB-BB16-F672-D4FCBAF8223E}"/>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B235B819-4A9E-CE56-0720-A5EF111D8893}"/>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2BD0EC7C-0D3A-A5FB-C1F9-E4EDB416167C}"/>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5" name="Group 284">
                      <a:extLst>
                        <a:ext uri="{FF2B5EF4-FFF2-40B4-BE49-F238E27FC236}">
                          <a16:creationId xmlns:a16="http://schemas.microsoft.com/office/drawing/2014/main" id="{8D165F4F-9C7E-43BC-5324-AFAB2F7069C4}"/>
                        </a:ext>
                      </a:extLst>
                    </p:cNvPr>
                    <p:cNvGrpSpPr/>
                    <p:nvPr/>
                  </p:nvGrpSpPr>
                  <p:grpSpPr>
                    <a:xfrm>
                      <a:off x="2355057" y="5744258"/>
                      <a:ext cx="414336" cy="195952"/>
                      <a:chOff x="2178226" y="4736194"/>
                      <a:chExt cx="414336" cy="195952"/>
                    </a:xfrm>
                  </p:grpSpPr>
                  <p:sp>
                    <p:nvSpPr>
                      <p:cNvPr id="286" name="Rectangle 285">
                        <a:extLst>
                          <a:ext uri="{FF2B5EF4-FFF2-40B4-BE49-F238E27FC236}">
                            <a16:creationId xmlns:a16="http://schemas.microsoft.com/office/drawing/2014/main" id="{10A93A43-6483-9A07-43BC-16B745A476D9}"/>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25007C28-282B-D613-421B-A40BAFD1FEEB}"/>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7D959674-E29B-2445-D9F8-E0B0B85B64DC}"/>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62" name="Group 261">
                  <a:extLst>
                    <a:ext uri="{FF2B5EF4-FFF2-40B4-BE49-F238E27FC236}">
                      <a16:creationId xmlns:a16="http://schemas.microsoft.com/office/drawing/2014/main" id="{C8B2EE90-C8AE-799E-9063-54FE264660EE}"/>
                    </a:ext>
                  </a:extLst>
                </p:cNvPr>
                <p:cNvGrpSpPr/>
                <p:nvPr/>
              </p:nvGrpSpPr>
              <p:grpSpPr>
                <a:xfrm>
                  <a:off x="1210560" y="4801573"/>
                  <a:ext cx="414336" cy="1443084"/>
                  <a:chOff x="3154517" y="4801573"/>
                  <a:chExt cx="414336" cy="1443084"/>
                </a:xfrm>
              </p:grpSpPr>
              <p:grpSp>
                <p:nvGrpSpPr>
                  <p:cNvPr id="264" name="Group 263">
                    <a:extLst>
                      <a:ext uri="{FF2B5EF4-FFF2-40B4-BE49-F238E27FC236}">
                        <a16:creationId xmlns:a16="http://schemas.microsoft.com/office/drawing/2014/main" id="{F671921D-5905-0179-686F-2203B959EEE1}"/>
                      </a:ext>
                    </a:extLst>
                  </p:cNvPr>
                  <p:cNvGrpSpPr/>
                  <p:nvPr/>
                </p:nvGrpSpPr>
                <p:grpSpPr>
                  <a:xfrm>
                    <a:off x="3154517" y="6048705"/>
                    <a:ext cx="414336" cy="195952"/>
                    <a:chOff x="2178226" y="4736194"/>
                    <a:chExt cx="414336" cy="195952"/>
                  </a:xfrm>
                </p:grpSpPr>
                <p:sp>
                  <p:nvSpPr>
                    <p:cNvPr id="278" name="Rectangle 277">
                      <a:extLst>
                        <a:ext uri="{FF2B5EF4-FFF2-40B4-BE49-F238E27FC236}">
                          <a16:creationId xmlns:a16="http://schemas.microsoft.com/office/drawing/2014/main" id="{E22BEF16-29AD-3D2F-4CD1-C0020924C1B3}"/>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1057F72F-FC59-EBEE-9614-50C77EC93DBD}"/>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DDC54DAF-7C0F-3615-7279-D1F8BCED8C42}"/>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5" name="Group 264">
                    <a:extLst>
                      <a:ext uri="{FF2B5EF4-FFF2-40B4-BE49-F238E27FC236}">
                        <a16:creationId xmlns:a16="http://schemas.microsoft.com/office/drawing/2014/main" id="{6D48FD63-4A07-339A-3D5A-9A47C9EEED18}"/>
                      </a:ext>
                    </a:extLst>
                  </p:cNvPr>
                  <p:cNvGrpSpPr/>
                  <p:nvPr/>
                </p:nvGrpSpPr>
                <p:grpSpPr>
                  <a:xfrm>
                    <a:off x="3154517" y="4801573"/>
                    <a:ext cx="414336" cy="981019"/>
                    <a:chOff x="2355057" y="4959191"/>
                    <a:chExt cx="414336" cy="981019"/>
                  </a:xfrm>
                </p:grpSpPr>
                <p:grpSp>
                  <p:nvGrpSpPr>
                    <p:cNvPr id="266" name="Group 265">
                      <a:extLst>
                        <a:ext uri="{FF2B5EF4-FFF2-40B4-BE49-F238E27FC236}">
                          <a16:creationId xmlns:a16="http://schemas.microsoft.com/office/drawing/2014/main" id="{5EA5CBF0-0EB0-96F3-46C2-1743917EDCCE}"/>
                        </a:ext>
                      </a:extLst>
                    </p:cNvPr>
                    <p:cNvGrpSpPr/>
                    <p:nvPr/>
                  </p:nvGrpSpPr>
                  <p:grpSpPr>
                    <a:xfrm>
                      <a:off x="2355057" y="4959191"/>
                      <a:ext cx="414336" cy="195952"/>
                      <a:chOff x="2178226" y="4736194"/>
                      <a:chExt cx="414336" cy="195952"/>
                    </a:xfrm>
                  </p:grpSpPr>
                  <p:sp>
                    <p:nvSpPr>
                      <p:cNvPr id="275" name="Rectangle 274">
                        <a:extLst>
                          <a:ext uri="{FF2B5EF4-FFF2-40B4-BE49-F238E27FC236}">
                            <a16:creationId xmlns:a16="http://schemas.microsoft.com/office/drawing/2014/main" id="{6FA24F11-0DAB-44A6-8095-0C5BEC49E63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02349F21-859B-A2A3-0FC9-85366143F3CC}"/>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5BD96173-A121-7B66-5838-5964B6DC503F}"/>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a:extLst>
                        <a:ext uri="{FF2B5EF4-FFF2-40B4-BE49-F238E27FC236}">
                          <a16:creationId xmlns:a16="http://schemas.microsoft.com/office/drawing/2014/main" id="{5214AA50-C80A-D356-179F-9306B82677B4}"/>
                        </a:ext>
                      </a:extLst>
                    </p:cNvPr>
                    <p:cNvGrpSpPr/>
                    <p:nvPr/>
                  </p:nvGrpSpPr>
                  <p:grpSpPr>
                    <a:xfrm>
                      <a:off x="2355057" y="5330253"/>
                      <a:ext cx="414336" cy="195952"/>
                      <a:chOff x="2178226" y="4736194"/>
                      <a:chExt cx="414336" cy="195952"/>
                    </a:xfrm>
                  </p:grpSpPr>
                  <p:sp>
                    <p:nvSpPr>
                      <p:cNvPr id="272" name="Rectangle 271">
                        <a:extLst>
                          <a:ext uri="{FF2B5EF4-FFF2-40B4-BE49-F238E27FC236}">
                            <a16:creationId xmlns:a16="http://schemas.microsoft.com/office/drawing/2014/main" id="{CADD091C-C671-C0A7-74B2-86751688C9DA}"/>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27891FE8-5714-D521-A10F-2652234D4AA3}"/>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C7E42253-3646-5128-38C6-E1B3DF886E2A}"/>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1FD63E68-1092-DB4B-A08A-08D56DDF61A1}"/>
                        </a:ext>
                      </a:extLst>
                    </p:cNvPr>
                    <p:cNvGrpSpPr/>
                    <p:nvPr/>
                  </p:nvGrpSpPr>
                  <p:grpSpPr>
                    <a:xfrm>
                      <a:off x="2355057" y="5744258"/>
                      <a:ext cx="414336" cy="195952"/>
                      <a:chOff x="2178226" y="4736194"/>
                      <a:chExt cx="414336" cy="195952"/>
                    </a:xfrm>
                  </p:grpSpPr>
                  <p:sp>
                    <p:nvSpPr>
                      <p:cNvPr id="269" name="Rectangle 268">
                        <a:extLst>
                          <a:ext uri="{FF2B5EF4-FFF2-40B4-BE49-F238E27FC236}">
                            <a16:creationId xmlns:a16="http://schemas.microsoft.com/office/drawing/2014/main" id="{CBB090EC-1FEB-6EB4-3252-CA2A9ED52ABC}"/>
                          </a:ext>
                        </a:extLst>
                      </p:cNvPr>
                      <p:cNvSpPr/>
                      <p:nvPr/>
                    </p:nvSpPr>
                    <p:spPr>
                      <a:xfrm>
                        <a:off x="2178226"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Rectangle 269">
                        <a:extLst>
                          <a:ext uri="{FF2B5EF4-FFF2-40B4-BE49-F238E27FC236}">
                            <a16:creationId xmlns:a16="http://schemas.microsoft.com/office/drawing/2014/main" id="{81278144-B21C-550F-55DD-FD895998B2F1}"/>
                          </a:ext>
                        </a:extLst>
                      </p:cNvPr>
                      <p:cNvSpPr/>
                      <p:nvPr/>
                    </p:nvSpPr>
                    <p:spPr>
                      <a:xfrm>
                        <a:off x="2336428"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0F9612A5-380B-C90A-73F7-F51F72F54A89}"/>
                          </a:ext>
                        </a:extLst>
                      </p:cNvPr>
                      <p:cNvSpPr/>
                      <p:nvPr/>
                    </p:nvSpPr>
                    <p:spPr>
                      <a:xfrm>
                        <a:off x="2500842" y="4736194"/>
                        <a:ext cx="91720" cy="195952"/>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263" name="Rectangle: Rounded Corners 262">
                  <a:extLst>
                    <a:ext uri="{FF2B5EF4-FFF2-40B4-BE49-F238E27FC236}">
                      <a16:creationId xmlns:a16="http://schemas.microsoft.com/office/drawing/2014/main" id="{9285F882-B8AD-1F0C-8348-8192B9BE2608}"/>
                    </a:ext>
                  </a:extLst>
                </p:cNvPr>
                <p:cNvSpPr/>
                <p:nvPr/>
              </p:nvSpPr>
              <p:spPr>
                <a:xfrm>
                  <a:off x="2294377" y="6367183"/>
                  <a:ext cx="238251" cy="319366"/>
                </a:xfrm>
                <a:prstGeom prst="round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F281CF89-4B59-D35D-70A6-1552F40E97D8}"/>
                  </a:ext>
                </a:extLst>
              </p:cNvPr>
              <p:cNvGrpSpPr/>
              <p:nvPr/>
            </p:nvGrpSpPr>
            <p:grpSpPr>
              <a:xfrm>
                <a:off x="1989753" y="5447575"/>
                <a:ext cx="1145684" cy="818117"/>
                <a:chOff x="7934155" y="4624736"/>
                <a:chExt cx="1800396" cy="1959440"/>
              </a:xfrm>
            </p:grpSpPr>
            <p:grpSp>
              <p:nvGrpSpPr>
                <p:cNvPr id="95" name="Group 94">
                  <a:extLst>
                    <a:ext uri="{FF2B5EF4-FFF2-40B4-BE49-F238E27FC236}">
                      <a16:creationId xmlns:a16="http://schemas.microsoft.com/office/drawing/2014/main" id="{07B0014B-0000-D9F4-78B6-BFD521592CE6}"/>
                    </a:ext>
                  </a:extLst>
                </p:cNvPr>
                <p:cNvGrpSpPr/>
                <p:nvPr/>
              </p:nvGrpSpPr>
              <p:grpSpPr>
                <a:xfrm>
                  <a:off x="7934155" y="4972050"/>
                  <a:ext cx="1800396" cy="1612126"/>
                  <a:chOff x="1909872" y="3249572"/>
                  <a:chExt cx="3506598" cy="3470010"/>
                </a:xfrm>
              </p:grpSpPr>
              <p:sp>
                <p:nvSpPr>
                  <p:cNvPr id="111" name="Rectangle 110">
                    <a:extLst>
                      <a:ext uri="{FF2B5EF4-FFF2-40B4-BE49-F238E27FC236}">
                        <a16:creationId xmlns:a16="http://schemas.microsoft.com/office/drawing/2014/main" id="{BD5D116B-8AFF-8B76-DDC8-36658D8B156B}"/>
                      </a:ext>
                    </a:extLst>
                  </p:cNvPr>
                  <p:cNvSpPr/>
                  <p:nvPr/>
                </p:nvSpPr>
                <p:spPr>
                  <a:xfrm>
                    <a:off x="1909872" y="4194495"/>
                    <a:ext cx="3506598" cy="252508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91535B36-11E8-F0DB-A0B8-7E04BD54C239}"/>
                      </a:ext>
                    </a:extLst>
                  </p:cNvPr>
                  <p:cNvSpPr/>
                  <p:nvPr/>
                </p:nvSpPr>
                <p:spPr>
                  <a:xfrm>
                    <a:off x="2278504" y="3249572"/>
                    <a:ext cx="131913" cy="17313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3" name="Group 112">
                    <a:extLst>
                      <a:ext uri="{FF2B5EF4-FFF2-40B4-BE49-F238E27FC236}">
                        <a16:creationId xmlns:a16="http://schemas.microsoft.com/office/drawing/2014/main" id="{6831483D-4D76-9ABF-8E9D-32992B3F3FF0}"/>
                      </a:ext>
                    </a:extLst>
                  </p:cNvPr>
                  <p:cNvGrpSpPr/>
                  <p:nvPr/>
                </p:nvGrpSpPr>
                <p:grpSpPr>
                  <a:xfrm>
                    <a:off x="2072081" y="3422708"/>
                    <a:ext cx="545284" cy="771787"/>
                    <a:chOff x="2072081" y="3422708"/>
                    <a:chExt cx="545284" cy="771787"/>
                  </a:xfrm>
                </p:grpSpPr>
                <p:sp>
                  <p:nvSpPr>
                    <p:cNvPr id="242" name="Freeform: Shape 241">
                      <a:extLst>
                        <a:ext uri="{FF2B5EF4-FFF2-40B4-BE49-F238E27FC236}">
                          <a16:creationId xmlns:a16="http://schemas.microsoft.com/office/drawing/2014/main" id="{95BDDA63-9D43-064C-B346-FE4D29EED154}"/>
                        </a:ext>
                      </a:extLst>
                    </p:cNvPr>
                    <p:cNvSpPr/>
                    <p:nvPr/>
                  </p:nvSpPr>
                  <p:spPr>
                    <a:xfrm>
                      <a:off x="2072081" y="3422708"/>
                      <a:ext cx="545284" cy="771787"/>
                    </a:xfrm>
                    <a:custGeom>
                      <a:avLst/>
                      <a:gdLst>
                        <a:gd name="connsiteX0" fmla="*/ 159391 w 545284"/>
                        <a:gd name="connsiteY0" fmla="*/ 0 h 771787"/>
                        <a:gd name="connsiteX1" fmla="*/ 385893 w 545284"/>
                        <a:gd name="connsiteY1" fmla="*/ 0 h 771787"/>
                        <a:gd name="connsiteX2" fmla="*/ 385893 w 545284"/>
                        <a:gd name="connsiteY2" fmla="*/ 125835 h 771787"/>
                        <a:gd name="connsiteX3" fmla="*/ 407444 w 545284"/>
                        <a:gd name="connsiteY3" fmla="*/ 125835 h 771787"/>
                        <a:gd name="connsiteX4" fmla="*/ 461394 w 545284"/>
                        <a:gd name="connsiteY4" fmla="*/ 179785 h 771787"/>
                        <a:gd name="connsiteX5" fmla="*/ 461394 w 545284"/>
                        <a:gd name="connsiteY5" fmla="*/ 251670 h 771787"/>
                        <a:gd name="connsiteX6" fmla="*/ 461394 w 545284"/>
                        <a:gd name="connsiteY6" fmla="*/ 478173 h 771787"/>
                        <a:gd name="connsiteX7" fmla="*/ 545284 w 545284"/>
                        <a:gd name="connsiteY7" fmla="*/ 478173 h 771787"/>
                        <a:gd name="connsiteX8" fmla="*/ 545284 w 545284"/>
                        <a:gd name="connsiteY8" fmla="*/ 771787 h 771787"/>
                        <a:gd name="connsiteX9" fmla="*/ 0 w 545284"/>
                        <a:gd name="connsiteY9" fmla="*/ 771787 h 771787"/>
                        <a:gd name="connsiteX10" fmla="*/ 0 w 545284"/>
                        <a:gd name="connsiteY10" fmla="*/ 478173 h 771787"/>
                        <a:gd name="connsiteX11" fmla="*/ 92279 w 545284"/>
                        <a:gd name="connsiteY11" fmla="*/ 478173 h 771787"/>
                        <a:gd name="connsiteX12" fmla="*/ 92279 w 545284"/>
                        <a:gd name="connsiteY12" fmla="*/ 251670 h 771787"/>
                        <a:gd name="connsiteX13" fmla="*/ 92279 w 545284"/>
                        <a:gd name="connsiteY13" fmla="*/ 179785 h 771787"/>
                        <a:gd name="connsiteX14" fmla="*/ 146229 w 545284"/>
                        <a:gd name="connsiteY14" fmla="*/ 125835 h 771787"/>
                        <a:gd name="connsiteX15" fmla="*/ 159391 w 545284"/>
                        <a:gd name="connsiteY15" fmla="*/ 125835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284" h="771787">
                          <a:moveTo>
                            <a:pt x="159391" y="0"/>
                          </a:moveTo>
                          <a:lnTo>
                            <a:pt x="385893" y="0"/>
                          </a:lnTo>
                          <a:lnTo>
                            <a:pt x="385893" y="125835"/>
                          </a:lnTo>
                          <a:lnTo>
                            <a:pt x="407444" y="125835"/>
                          </a:lnTo>
                          <a:lnTo>
                            <a:pt x="461394" y="179785"/>
                          </a:lnTo>
                          <a:lnTo>
                            <a:pt x="461394" y="251670"/>
                          </a:lnTo>
                          <a:lnTo>
                            <a:pt x="461394" y="478173"/>
                          </a:lnTo>
                          <a:lnTo>
                            <a:pt x="545284" y="478173"/>
                          </a:lnTo>
                          <a:lnTo>
                            <a:pt x="545284" y="771787"/>
                          </a:lnTo>
                          <a:lnTo>
                            <a:pt x="0" y="771787"/>
                          </a:lnTo>
                          <a:lnTo>
                            <a:pt x="0" y="478173"/>
                          </a:lnTo>
                          <a:lnTo>
                            <a:pt x="92279" y="478173"/>
                          </a:lnTo>
                          <a:lnTo>
                            <a:pt x="92279" y="251670"/>
                          </a:lnTo>
                          <a:lnTo>
                            <a:pt x="92279" y="179785"/>
                          </a:lnTo>
                          <a:lnTo>
                            <a:pt x="146229" y="125835"/>
                          </a:lnTo>
                          <a:lnTo>
                            <a:pt x="159391" y="125835"/>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3" name="Rectangle 242">
                      <a:extLst>
                        <a:ext uri="{FF2B5EF4-FFF2-40B4-BE49-F238E27FC236}">
                          <a16:creationId xmlns:a16="http://schemas.microsoft.com/office/drawing/2014/main" id="{CC311516-239D-C43A-6A9E-224524C453D8}"/>
                        </a:ext>
                      </a:extLst>
                    </p:cNvPr>
                    <p:cNvSpPr/>
                    <p:nvPr/>
                  </p:nvSpPr>
                  <p:spPr>
                    <a:xfrm>
                      <a:off x="2221542"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626036F1-97CF-2F5A-580C-3E4BB2C1120A}"/>
                        </a:ext>
                      </a:extLst>
                    </p:cNvPr>
                    <p:cNvSpPr/>
                    <p:nvPr/>
                  </p:nvSpPr>
                  <p:spPr>
                    <a:xfrm>
                      <a:off x="2328223"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240903F7-8CF0-5330-C86D-1A16A8F32D18}"/>
                        </a:ext>
                      </a:extLst>
                    </p:cNvPr>
                    <p:cNvSpPr/>
                    <p:nvPr/>
                  </p:nvSpPr>
                  <p:spPr>
                    <a:xfrm>
                      <a:off x="2427075" y="3636613"/>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4" name="Rectangle 113">
                    <a:extLst>
                      <a:ext uri="{FF2B5EF4-FFF2-40B4-BE49-F238E27FC236}">
                        <a16:creationId xmlns:a16="http://schemas.microsoft.com/office/drawing/2014/main" id="{B73D8798-F8F7-108E-DDF2-C9D51E69A6E1}"/>
                      </a:ext>
                    </a:extLst>
                  </p:cNvPr>
                  <p:cNvSpPr/>
                  <p:nvPr/>
                </p:nvSpPr>
                <p:spPr>
                  <a:xfrm>
                    <a:off x="4911259" y="3249572"/>
                    <a:ext cx="131913" cy="173136"/>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36048CC7-3C92-88C2-8479-FA10DBFF7AC2}"/>
                      </a:ext>
                    </a:extLst>
                  </p:cNvPr>
                  <p:cNvSpPr/>
                  <p:nvPr/>
                </p:nvSpPr>
                <p:spPr>
                  <a:xfrm>
                    <a:off x="2164360" y="4085439"/>
                    <a:ext cx="369115" cy="2634143"/>
                  </a:xfrm>
                  <a:prstGeom prst="rect">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116" name="Group 115">
                    <a:extLst>
                      <a:ext uri="{FF2B5EF4-FFF2-40B4-BE49-F238E27FC236}">
                        <a16:creationId xmlns:a16="http://schemas.microsoft.com/office/drawing/2014/main" id="{F271774D-4664-D224-6480-72FD549CA91F}"/>
                      </a:ext>
                    </a:extLst>
                  </p:cNvPr>
                  <p:cNvGrpSpPr/>
                  <p:nvPr/>
                </p:nvGrpSpPr>
                <p:grpSpPr>
                  <a:xfrm>
                    <a:off x="4704836" y="3422708"/>
                    <a:ext cx="545284" cy="771787"/>
                    <a:chOff x="2072081" y="3422708"/>
                    <a:chExt cx="545284" cy="771787"/>
                  </a:xfrm>
                </p:grpSpPr>
                <p:sp>
                  <p:nvSpPr>
                    <p:cNvPr id="238" name="Freeform: Shape 237">
                      <a:extLst>
                        <a:ext uri="{FF2B5EF4-FFF2-40B4-BE49-F238E27FC236}">
                          <a16:creationId xmlns:a16="http://schemas.microsoft.com/office/drawing/2014/main" id="{AE547173-A4E2-E24D-3134-F99BACA37CC5}"/>
                        </a:ext>
                      </a:extLst>
                    </p:cNvPr>
                    <p:cNvSpPr/>
                    <p:nvPr/>
                  </p:nvSpPr>
                  <p:spPr>
                    <a:xfrm>
                      <a:off x="2072081" y="3422708"/>
                      <a:ext cx="545284" cy="771787"/>
                    </a:xfrm>
                    <a:custGeom>
                      <a:avLst/>
                      <a:gdLst>
                        <a:gd name="connsiteX0" fmla="*/ 159391 w 545284"/>
                        <a:gd name="connsiteY0" fmla="*/ 0 h 771787"/>
                        <a:gd name="connsiteX1" fmla="*/ 385893 w 545284"/>
                        <a:gd name="connsiteY1" fmla="*/ 0 h 771787"/>
                        <a:gd name="connsiteX2" fmla="*/ 385893 w 545284"/>
                        <a:gd name="connsiteY2" fmla="*/ 125835 h 771787"/>
                        <a:gd name="connsiteX3" fmla="*/ 407444 w 545284"/>
                        <a:gd name="connsiteY3" fmla="*/ 125835 h 771787"/>
                        <a:gd name="connsiteX4" fmla="*/ 461394 w 545284"/>
                        <a:gd name="connsiteY4" fmla="*/ 179785 h 771787"/>
                        <a:gd name="connsiteX5" fmla="*/ 461394 w 545284"/>
                        <a:gd name="connsiteY5" fmla="*/ 251670 h 771787"/>
                        <a:gd name="connsiteX6" fmla="*/ 461394 w 545284"/>
                        <a:gd name="connsiteY6" fmla="*/ 478173 h 771787"/>
                        <a:gd name="connsiteX7" fmla="*/ 545284 w 545284"/>
                        <a:gd name="connsiteY7" fmla="*/ 478173 h 771787"/>
                        <a:gd name="connsiteX8" fmla="*/ 545284 w 545284"/>
                        <a:gd name="connsiteY8" fmla="*/ 771787 h 771787"/>
                        <a:gd name="connsiteX9" fmla="*/ 0 w 545284"/>
                        <a:gd name="connsiteY9" fmla="*/ 771787 h 771787"/>
                        <a:gd name="connsiteX10" fmla="*/ 0 w 545284"/>
                        <a:gd name="connsiteY10" fmla="*/ 478173 h 771787"/>
                        <a:gd name="connsiteX11" fmla="*/ 92279 w 545284"/>
                        <a:gd name="connsiteY11" fmla="*/ 478173 h 771787"/>
                        <a:gd name="connsiteX12" fmla="*/ 92279 w 545284"/>
                        <a:gd name="connsiteY12" fmla="*/ 251670 h 771787"/>
                        <a:gd name="connsiteX13" fmla="*/ 92279 w 545284"/>
                        <a:gd name="connsiteY13" fmla="*/ 179785 h 771787"/>
                        <a:gd name="connsiteX14" fmla="*/ 146229 w 545284"/>
                        <a:gd name="connsiteY14" fmla="*/ 125835 h 771787"/>
                        <a:gd name="connsiteX15" fmla="*/ 159391 w 545284"/>
                        <a:gd name="connsiteY15" fmla="*/ 125835 h 77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5284" h="771787">
                          <a:moveTo>
                            <a:pt x="159391" y="0"/>
                          </a:moveTo>
                          <a:lnTo>
                            <a:pt x="385893" y="0"/>
                          </a:lnTo>
                          <a:lnTo>
                            <a:pt x="385893" y="125835"/>
                          </a:lnTo>
                          <a:lnTo>
                            <a:pt x="407444" y="125835"/>
                          </a:lnTo>
                          <a:lnTo>
                            <a:pt x="461394" y="179785"/>
                          </a:lnTo>
                          <a:lnTo>
                            <a:pt x="461394" y="251670"/>
                          </a:lnTo>
                          <a:lnTo>
                            <a:pt x="461394" y="478173"/>
                          </a:lnTo>
                          <a:lnTo>
                            <a:pt x="545284" y="478173"/>
                          </a:lnTo>
                          <a:lnTo>
                            <a:pt x="545284" y="771787"/>
                          </a:lnTo>
                          <a:lnTo>
                            <a:pt x="0" y="771787"/>
                          </a:lnTo>
                          <a:lnTo>
                            <a:pt x="0" y="478173"/>
                          </a:lnTo>
                          <a:lnTo>
                            <a:pt x="92279" y="478173"/>
                          </a:lnTo>
                          <a:lnTo>
                            <a:pt x="92279" y="251670"/>
                          </a:lnTo>
                          <a:lnTo>
                            <a:pt x="92279" y="179785"/>
                          </a:lnTo>
                          <a:lnTo>
                            <a:pt x="146229" y="125835"/>
                          </a:lnTo>
                          <a:lnTo>
                            <a:pt x="159391" y="125835"/>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9" name="Rectangle 238">
                      <a:extLst>
                        <a:ext uri="{FF2B5EF4-FFF2-40B4-BE49-F238E27FC236}">
                          <a16:creationId xmlns:a16="http://schemas.microsoft.com/office/drawing/2014/main" id="{CACD1189-361E-D858-C033-5C477F7B6CE1}"/>
                        </a:ext>
                      </a:extLst>
                    </p:cNvPr>
                    <p:cNvSpPr/>
                    <p:nvPr/>
                  </p:nvSpPr>
                  <p:spPr>
                    <a:xfrm>
                      <a:off x="2221542"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AFD9C182-6F0D-9BE1-A2B4-85293E868D4F}"/>
                        </a:ext>
                      </a:extLst>
                    </p:cNvPr>
                    <p:cNvSpPr/>
                    <p:nvPr/>
                  </p:nvSpPr>
                  <p:spPr>
                    <a:xfrm>
                      <a:off x="2328223" y="3636614"/>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C5657C9F-B36C-E475-B509-7D6281BCB6EA}"/>
                        </a:ext>
                      </a:extLst>
                    </p:cNvPr>
                    <p:cNvSpPr/>
                    <p:nvPr/>
                  </p:nvSpPr>
                  <p:spPr>
                    <a:xfrm>
                      <a:off x="2427075" y="3636613"/>
                      <a:ext cx="45719" cy="26682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7" name="Rectangle 116">
                    <a:extLst>
                      <a:ext uri="{FF2B5EF4-FFF2-40B4-BE49-F238E27FC236}">
                        <a16:creationId xmlns:a16="http://schemas.microsoft.com/office/drawing/2014/main" id="{A63F8E28-B5F8-36F4-95E8-A9EA919F3820}"/>
                      </a:ext>
                    </a:extLst>
                  </p:cNvPr>
                  <p:cNvSpPr/>
                  <p:nvPr/>
                </p:nvSpPr>
                <p:spPr>
                  <a:xfrm>
                    <a:off x="4791512" y="4085439"/>
                    <a:ext cx="369115" cy="263414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8" name="Group 117">
                    <a:extLst>
                      <a:ext uri="{FF2B5EF4-FFF2-40B4-BE49-F238E27FC236}">
                        <a16:creationId xmlns:a16="http://schemas.microsoft.com/office/drawing/2014/main" id="{B904E210-94FD-8431-EEBF-FBFC99578696}"/>
                      </a:ext>
                    </a:extLst>
                  </p:cNvPr>
                  <p:cNvGrpSpPr/>
                  <p:nvPr/>
                </p:nvGrpSpPr>
                <p:grpSpPr>
                  <a:xfrm>
                    <a:off x="2617365" y="6484583"/>
                    <a:ext cx="2051447" cy="137346"/>
                    <a:chOff x="2617365" y="6484583"/>
                    <a:chExt cx="2051447" cy="137346"/>
                  </a:xfrm>
                </p:grpSpPr>
                <p:sp>
                  <p:nvSpPr>
                    <p:cNvPr id="224" name="Rectangle 223">
                      <a:extLst>
                        <a:ext uri="{FF2B5EF4-FFF2-40B4-BE49-F238E27FC236}">
                          <a16:creationId xmlns:a16="http://schemas.microsoft.com/office/drawing/2014/main" id="{6594AE04-9361-6167-CC31-C2887E00F08D}"/>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F8C79D0C-1605-D595-899C-FFE78862C7C2}"/>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66E9F843-83D8-8C68-D31F-80C44D17BADF}"/>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761FB1B6-6492-4CE8-3851-187407C0028D}"/>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78B3A948-B315-BD32-AE3C-480F0EB90BC8}"/>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E9280DEF-5A43-0CF0-201B-B27F8BBB812C}"/>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AA9A159B-BA6B-226C-2D86-E9A70E045AE4}"/>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EFEDB84C-E9B9-4BFB-31B4-68165A4C044D}"/>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2EA28087-12C7-56EB-03B2-7BFAA61ED594}"/>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E19AC598-7884-4690-6EF0-19F13502AE6E}"/>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B9421F90-5116-E7B7-1B53-FDBA445736A0}"/>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035D451E-600C-317E-7AF6-40FC3FD31039}"/>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2A3A06B2-6E30-5434-E3D7-F791D05B5F83}"/>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7A203007-3EA1-DC40-5EE0-79873393D58E}"/>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a:extLst>
                      <a:ext uri="{FF2B5EF4-FFF2-40B4-BE49-F238E27FC236}">
                        <a16:creationId xmlns:a16="http://schemas.microsoft.com/office/drawing/2014/main" id="{C6F6BF2A-1930-8A64-2E96-C9BFB8D14601}"/>
                      </a:ext>
                    </a:extLst>
                  </p:cNvPr>
                  <p:cNvGrpSpPr/>
                  <p:nvPr/>
                </p:nvGrpSpPr>
                <p:grpSpPr>
                  <a:xfrm>
                    <a:off x="2617365" y="6252516"/>
                    <a:ext cx="2051447" cy="137346"/>
                    <a:chOff x="2617365" y="6484583"/>
                    <a:chExt cx="2051447" cy="137346"/>
                  </a:xfrm>
                </p:grpSpPr>
                <p:sp>
                  <p:nvSpPr>
                    <p:cNvPr id="210" name="Rectangle 209">
                      <a:extLst>
                        <a:ext uri="{FF2B5EF4-FFF2-40B4-BE49-F238E27FC236}">
                          <a16:creationId xmlns:a16="http://schemas.microsoft.com/office/drawing/2014/main" id="{28583DFD-509C-AEBB-C605-7EE06BCE4562}"/>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80780AB8-2298-92DC-AC3F-50F0898715E5}"/>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DBBCAE24-2052-6C94-E5F8-8DA8DA1F08F6}"/>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FF9BF383-8137-8EAB-A362-5D25BE7E8F02}"/>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396CC6C0-D7B6-C344-5741-CAF36F8F2D01}"/>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E9DC207A-7D19-AB86-21F3-4D8F6B1D99B7}"/>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57E6D2F0-01A1-41DC-CDB5-A8CF122DBB40}"/>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FA56DD7F-5381-66D5-B89C-DCB3B17B5705}"/>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08727E3E-F490-94D7-0E4F-5437D353C17A}"/>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32345D9E-3929-0C38-4596-FD759A4FABE0}"/>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1788BA64-F0C0-CC7F-F1A5-D63B97FB7197}"/>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1BE77F5E-AED6-6052-B6E1-6C11B9090B1B}"/>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Rectangle 221">
                      <a:extLst>
                        <a:ext uri="{FF2B5EF4-FFF2-40B4-BE49-F238E27FC236}">
                          <a16:creationId xmlns:a16="http://schemas.microsoft.com/office/drawing/2014/main" id="{3C2EEA54-4D6F-84C1-BD87-60BDBD0D761B}"/>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868392F8-8185-2703-082B-CA57F1761051}"/>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A1B826ED-3504-90EF-86DC-41056A53B4D8}"/>
                      </a:ext>
                    </a:extLst>
                  </p:cNvPr>
                  <p:cNvGrpSpPr/>
                  <p:nvPr/>
                </p:nvGrpSpPr>
                <p:grpSpPr>
                  <a:xfrm>
                    <a:off x="2617365" y="6027440"/>
                    <a:ext cx="2051447" cy="137346"/>
                    <a:chOff x="2617365" y="6484583"/>
                    <a:chExt cx="2051447" cy="137346"/>
                  </a:xfrm>
                </p:grpSpPr>
                <p:sp>
                  <p:nvSpPr>
                    <p:cNvPr id="196" name="Rectangle 195">
                      <a:extLst>
                        <a:ext uri="{FF2B5EF4-FFF2-40B4-BE49-F238E27FC236}">
                          <a16:creationId xmlns:a16="http://schemas.microsoft.com/office/drawing/2014/main" id="{4F611924-3BF5-E6F7-0006-87BC9EAE7027}"/>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F8D6520A-C711-EC34-F65C-76AB53A108E1}"/>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F722FBBD-A8E1-DA01-8D53-75700222A4F7}"/>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C85BF71C-D83E-B054-EEE0-A1C65DB092E1}"/>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07CF683F-CFC5-1B1F-D741-BD7C15311A75}"/>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56382400-1F49-C065-6F5E-254E0CF0C315}"/>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D6B83E4D-A895-C667-F622-1DC9B9350B55}"/>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E257118B-344D-2348-23D8-DDED11CB3F4C}"/>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1F6D3199-6E4B-800D-736E-697CD48E3114}"/>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3457F4CE-399C-C611-C627-4FB75D3D5B3A}"/>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2DBAF0F0-AFBF-BAC5-FB95-352CC57F42C8}"/>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34BA90F2-345D-80B4-9591-8BE22C9B4AE6}"/>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F5EFF84D-32C6-E6F2-6479-A9C7C725C383}"/>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D4CAA0EF-E4C9-10FC-A6F3-62AD3BD8C100}"/>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E1F45490-D03E-109B-0BE1-3F4BAA55089E}"/>
                      </a:ext>
                    </a:extLst>
                  </p:cNvPr>
                  <p:cNvGrpSpPr/>
                  <p:nvPr/>
                </p:nvGrpSpPr>
                <p:grpSpPr>
                  <a:xfrm>
                    <a:off x="2617365" y="5797950"/>
                    <a:ext cx="2051447" cy="137346"/>
                    <a:chOff x="2617365" y="6484583"/>
                    <a:chExt cx="2051447" cy="137346"/>
                  </a:xfrm>
                </p:grpSpPr>
                <p:sp>
                  <p:nvSpPr>
                    <p:cNvPr id="182" name="Rectangle 181">
                      <a:extLst>
                        <a:ext uri="{FF2B5EF4-FFF2-40B4-BE49-F238E27FC236}">
                          <a16:creationId xmlns:a16="http://schemas.microsoft.com/office/drawing/2014/main" id="{F1A08771-8B25-FC40-D914-0B436CB3A0CF}"/>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75D93712-91ED-9A2B-05EF-EC17B8007BB9}"/>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C4311631-E16D-E1C9-041E-DD830C8278CB}"/>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AED5A5E2-279D-2584-ACF1-71A6377C1593}"/>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7E8B773B-259E-2836-C29A-3711459CC773}"/>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D948B636-2D8E-089F-A1FC-869E9766DC72}"/>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6982D4BE-A943-12FF-26E5-83D67486FE05}"/>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FCA9E8DA-3009-D97E-2166-A00DEAF47BCA}"/>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5342BB36-0B87-F733-7A30-E0730FD2F0C2}"/>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Rectangle 190">
                      <a:extLst>
                        <a:ext uri="{FF2B5EF4-FFF2-40B4-BE49-F238E27FC236}">
                          <a16:creationId xmlns:a16="http://schemas.microsoft.com/office/drawing/2014/main" id="{5AE099F2-50FD-89C8-3DFB-84A9B773854F}"/>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86877ADD-E72A-B7AF-54C2-396015398BBE}"/>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51DFCB73-C8E9-7F85-DFA0-F4271D15D12D}"/>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DC7527A8-918F-4901-8B07-B513F2844025}"/>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978F7034-6E73-1ED4-C4E6-14D567A5CB99}"/>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a:extLst>
                      <a:ext uri="{FF2B5EF4-FFF2-40B4-BE49-F238E27FC236}">
                        <a16:creationId xmlns:a16="http://schemas.microsoft.com/office/drawing/2014/main" id="{EE5616F6-6D45-3177-ED90-3CFE67DD4B30}"/>
                      </a:ext>
                    </a:extLst>
                  </p:cNvPr>
                  <p:cNvGrpSpPr/>
                  <p:nvPr/>
                </p:nvGrpSpPr>
                <p:grpSpPr>
                  <a:xfrm>
                    <a:off x="2602480" y="5567010"/>
                    <a:ext cx="2051447" cy="137346"/>
                    <a:chOff x="2617365" y="6484583"/>
                    <a:chExt cx="2051447" cy="137346"/>
                  </a:xfrm>
                </p:grpSpPr>
                <p:sp>
                  <p:nvSpPr>
                    <p:cNvPr id="168" name="Rectangle 167">
                      <a:extLst>
                        <a:ext uri="{FF2B5EF4-FFF2-40B4-BE49-F238E27FC236}">
                          <a16:creationId xmlns:a16="http://schemas.microsoft.com/office/drawing/2014/main" id="{22205258-180A-A8DD-6E60-541ACC84940E}"/>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id="{FC0139BD-DEB1-07B9-15EA-C667E4E93CEC}"/>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7035C3E0-5F8B-8FE3-C12A-0AA1FB25183D}"/>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D31C7C8F-6B56-DDAD-E7C0-0971479A8D50}"/>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661148D3-43BF-33F5-5F23-C12DC1C23B81}"/>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206697AF-D51F-F7F5-49DA-12F49FA918DC}"/>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52BE9182-3400-8F50-7F9B-C446BAC36723}"/>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74E22D82-AE0E-C7AE-CA76-594A4569640B}"/>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id="{F35502C8-3D65-0F9B-A623-2D38412E057A}"/>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F80BA3F2-AA3D-64F2-F3A6-331E9D17E8B3}"/>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9E38BF08-C4F9-8320-75CE-F259D15C3444}"/>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3E9F1FE2-3029-A7A5-AD72-183FB6AD5EF3}"/>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0DB0E591-7927-FEBE-984E-49B9EF4DA713}"/>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0D326A2A-01AB-D9FD-AA9A-0C115EB369B8}"/>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Group 122">
                    <a:extLst>
                      <a:ext uri="{FF2B5EF4-FFF2-40B4-BE49-F238E27FC236}">
                        <a16:creationId xmlns:a16="http://schemas.microsoft.com/office/drawing/2014/main" id="{792BF7E9-3B70-472F-C595-58A9FC1C3416}"/>
                      </a:ext>
                    </a:extLst>
                  </p:cNvPr>
                  <p:cNvGrpSpPr/>
                  <p:nvPr/>
                </p:nvGrpSpPr>
                <p:grpSpPr>
                  <a:xfrm>
                    <a:off x="2591716" y="5333837"/>
                    <a:ext cx="2051447" cy="137346"/>
                    <a:chOff x="2617365" y="6484583"/>
                    <a:chExt cx="2051447" cy="137346"/>
                  </a:xfrm>
                </p:grpSpPr>
                <p:sp>
                  <p:nvSpPr>
                    <p:cNvPr id="154" name="Rectangle 153">
                      <a:extLst>
                        <a:ext uri="{FF2B5EF4-FFF2-40B4-BE49-F238E27FC236}">
                          <a16:creationId xmlns:a16="http://schemas.microsoft.com/office/drawing/2014/main" id="{8DBAA7FF-C935-0D6E-2043-CE15BEECAA4E}"/>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B43A1F9D-8EF2-9D53-9C08-C856CFCD558C}"/>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7CDDC4DB-6608-7567-6BCD-B55FCB17CDF5}"/>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5B0DA5FC-34A1-1F57-6475-32BDAE56642E}"/>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FDBAC037-4FF5-E8A7-E0EC-54C8F7D25E08}"/>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9C7449A0-4A9F-D8D4-91CF-FEED5ED2D15D}"/>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2FDDDAC8-07C7-D26A-F1F1-97E221E6C64F}"/>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BC0C4230-DE71-93C3-087D-B1A10B1DC7B3}"/>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3BFE73E5-0A50-DFBD-2678-9DA81C245BE4}"/>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BE90CEFF-A2F0-30E7-6DB7-83E708AE26BA}"/>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2242965E-9FE4-72EF-5E6B-47FC5FA58ABC}"/>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EC604DC9-4124-1C20-EC1D-10981166EA73}"/>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A7C6EA0D-F5A1-A63C-9EE5-FADBD4765F38}"/>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73D68F73-6FE0-657A-4C18-75A1FCDEDCA4}"/>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4" name="Group 123">
                    <a:extLst>
                      <a:ext uri="{FF2B5EF4-FFF2-40B4-BE49-F238E27FC236}">
                        <a16:creationId xmlns:a16="http://schemas.microsoft.com/office/drawing/2014/main" id="{DF042184-94FE-8C5A-B737-3524579A1E7F}"/>
                      </a:ext>
                    </a:extLst>
                  </p:cNvPr>
                  <p:cNvGrpSpPr/>
                  <p:nvPr/>
                </p:nvGrpSpPr>
                <p:grpSpPr>
                  <a:xfrm>
                    <a:off x="2595181" y="4950299"/>
                    <a:ext cx="2051603" cy="305355"/>
                    <a:chOff x="2595181" y="5056825"/>
                    <a:chExt cx="2051603" cy="198829"/>
                  </a:xfrm>
                </p:grpSpPr>
                <p:sp>
                  <p:nvSpPr>
                    <p:cNvPr id="140" name="Freeform: Shape 139">
                      <a:extLst>
                        <a:ext uri="{FF2B5EF4-FFF2-40B4-BE49-F238E27FC236}">
                          <a16:creationId xmlns:a16="http://schemas.microsoft.com/office/drawing/2014/main" id="{E72FD8FB-D341-B641-E550-20F6F426290A}"/>
                        </a:ext>
                      </a:extLst>
                    </p:cNvPr>
                    <p:cNvSpPr/>
                    <p:nvPr/>
                  </p:nvSpPr>
                  <p:spPr>
                    <a:xfrm>
                      <a:off x="4568308"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1" name="Freeform: Shape 140">
                      <a:extLst>
                        <a:ext uri="{FF2B5EF4-FFF2-40B4-BE49-F238E27FC236}">
                          <a16:creationId xmlns:a16="http://schemas.microsoft.com/office/drawing/2014/main" id="{DD1DC003-F036-FE04-7684-33E1AC510F7B}"/>
                        </a:ext>
                      </a:extLst>
                    </p:cNvPr>
                    <p:cNvSpPr/>
                    <p:nvPr/>
                  </p:nvSpPr>
                  <p:spPr>
                    <a:xfrm>
                      <a:off x="4425434"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2" name="Freeform: Shape 141">
                      <a:extLst>
                        <a:ext uri="{FF2B5EF4-FFF2-40B4-BE49-F238E27FC236}">
                          <a16:creationId xmlns:a16="http://schemas.microsoft.com/office/drawing/2014/main" id="{0ABDECA1-0811-1977-8841-D704163C6B4D}"/>
                        </a:ext>
                      </a:extLst>
                    </p:cNvPr>
                    <p:cNvSpPr/>
                    <p:nvPr/>
                  </p:nvSpPr>
                  <p:spPr>
                    <a:xfrm>
                      <a:off x="4262909"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3" name="Freeform: Shape 142">
                      <a:extLst>
                        <a:ext uri="{FF2B5EF4-FFF2-40B4-BE49-F238E27FC236}">
                          <a16:creationId xmlns:a16="http://schemas.microsoft.com/office/drawing/2014/main" id="{18B6DB41-B8CE-965C-E4B8-726EA65730EE}"/>
                        </a:ext>
                      </a:extLst>
                    </p:cNvPr>
                    <p:cNvSpPr/>
                    <p:nvPr/>
                  </p:nvSpPr>
                  <p:spPr>
                    <a:xfrm>
                      <a:off x="4120035" y="5056825"/>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4" name="Freeform: Shape 143">
                      <a:extLst>
                        <a:ext uri="{FF2B5EF4-FFF2-40B4-BE49-F238E27FC236}">
                          <a16:creationId xmlns:a16="http://schemas.microsoft.com/office/drawing/2014/main" id="{B384B78E-A5F2-EBF6-29F0-FFF5EF323AE3}"/>
                        </a:ext>
                      </a:extLst>
                    </p:cNvPr>
                    <p:cNvSpPr/>
                    <p:nvPr/>
                  </p:nvSpPr>
                  <p:spPr>
                    <a:xfrm>
                      <a:off x="3960279"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5" name="Freeform: Shape 144">
                      <a:extLst>
                        <a:ext uri="{FF2B5EF4-FFF2-40B4-BE49-F238E27FC236}">
                          <a16:creationId xmlns:a16="http://schemas.microsoft.com/office/drawing/2014/main" id="{87B81F7F-E6FF-00B1-0CD7-DD77E9F5F948}"/>
                        </a:ext>
                      </a:extLst>
                    </p:cNvPr>
                    <p:cNvSpPr/>
                    <p:nvPr/>
                  </p:nvSpPr>
                  <p:spPr>
                    <a:xfrm>
                      <a:off x="3817405"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6" name="Freeform: Shape 145">
                      <a:extLst>
                        <a:ext uri="{FF2B5EF4-FFF2-40B4-BE49-F238E27FC236}">
                          <a16:creationId xmlns:a16="http://schemas.microsoft.com/office/drawing/2014/main" id="{A9EC8F1A-DD1D-248F-6825-E8C934441BEE}"/>
                        </a:ext>
                      </a:extLst>
                    </p:cNvPr>
                    <p:cNvSpPr/>
                    <p:nvPr/>
                  </p:nvSpPr>
                  <p:spPr>
                    <a:xfrm>
                      <a:off x="3657698"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7" name="Freeform: Shape 146">
                      <a:extLst>
                        <a:ext uri="{FF2B5EF4-FFF2-40B4-BE49-F238E27FC236}">
                          <a16:creationId xmlns:a16="http://schemas.microsoft.com/office/drawing/2014/main" id="{6B7E83FB-95DC-928B-7B02-B7DF84287183}"/>
                        </a:ext>
                      </a:extLst>
                    </p:cNvPr>
                    <p:cNvSpPr/>
                    <p:nvPr/>
                  </p:nvSpPr>
                  <p:spPr>
                    <a:xfrm>
                      <a:off x="3514824"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8" name="Freeform: Shape 147">
                      <a:extLst>
                        <a:ext uri="{FF2B5EF4-FFF2-40B4-BE49-F238E27FC236}">
                          <a16:creationId xmlns:a16="http://schemas.microsoft.com/office/drawing/2014/main" id="{0C5B3094-63D7-A364-AEB3-361ECFBA009D}"/>
                        </a:ext>
                      </a:extLst>
                    </p:cNvPr>
                    <p:cNvSpPr/>
                    <p:nvPr/>
                  </p:nvSpPr>
                  <p:spPr>
                    <a:xfrm>
                      <a:off x="3343266"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9" name="Freeform: Shape 148">
                      <a:extLst>
                        <a:ext uri="{FF2B5EF4-FFF2-40B4-BE49-F238E27FC236}">
                          <a16:creationId xmlns:a16="http://schemas.microsoft.com/office/drawing/2014/main" id="{A8225A8B-FDFF-A135-9637-0E04A8C3AA90}"/>
                        </a:ext>
                      </a:extLst>
                    </p:cNvPr>
                    <p:cNvSpPr/>
                    <p:nvPr/>
                  </p:nvSpPr>
                  <p:spPr>
                    <a:xfrm>
                      <a:off x="3200392" y="5062689"/>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0" name="Freeform: Shape 149">
                      <a:extLst>
                        <a:ext uri="{FF2B5EF4-FFF2-40B4-BE49-F238E27FC236}">
                          <a16:creationId xmlns:a16="http://schemas.microsoft.com/office/drawing/2014/main" id="{847C2865-16EB-7797-64BB-8AD120D7C942}"/>
                        </a:ext>
                      </a:extLst>
                    </p:cNvPr>
                    <p:cNvSpPr/>
                    <p:nvPr/>
                  </p:nvSpPr>
                  <p:spPr>
                    <a:xfrm>
                      <a:off x="3040636"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1" name="Freeform: Shape 150">
                      <a:extLst>
                        <a:ext uri="{FF2B5EF4-FFF2-40B4-BE49-F238E27FC236}">
                          <a16:creationId xmlns:a16="http://schemas.microsoft.com/office/drawing/2014/main" id="{997854FF-946B-0CFE-8C95-BE6FE7818E4E}"/>
                        </a:ext>
                      </a:extLst>
                    </p:cNvPr>
                    <p:cNvSpPr/>
                    <p:nvPr/>
                  </p:nvSpPr>
                  <p:spPr>
                    <a:xfrm>
                      <a:off x="2897762"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2" name="Freeform: Shape 151">
                      <a:extLst>
                        <a:ext uri="{FF2B5EF4-FFF2-40B4-BE49-F238E27FC236}">
                          <a16:creationId xmlns:a16="http://schemas.microsoft.com/office/drawing/2014/main" id="{9640D9AF-AD24-D901-44A3-4140F2B4F08C}"/>
                        </a:ext>
                      </a:extLst>
                    </p:cNvPr>
                    <p:cNvSpPr/>
                    <p:nvPr/>
                  </p:nvSpPr>
                  <p:spPr>
                    <a:xfrm>
                      <a:off x="2738055"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3" name="Freeform: Shape 152">
                      <a:extLst>
                        <a:ext uri="{FF2B5EF4-FFF2-40B4-BE49-F238E27FC236}">
                          <a16:creationId xmlns:a16="http://schemas.microsoft.com/office/drawing/2014/main" id="{398D53B7-B588-DC9D-34C5-6CDF7C5777CB}"/>
                        </a:ext>
                      </a:extLst>
                    </p:cNvPr>
                    <p:cNvSpPr/>
                    <p:nvPr/>
                  </p:nvSpPr>
                  <p:spPr>
                    <a:xfrm>
                      <a:off x="2595181" y="5068553"/>
                      <a:ext cx="78476" cy="187101"/>
                    </a:xfrm>
                    <a:custGeom>
                      <a:avLst/>
                      <a:gdLst>
                        <a:gd name="connsiteX0" fmla="*/ 39238 w 78476"/>
                        <a:gd name="connsiteY0" fmla="*/ 0 h 187101"/>
                        <a:gd name="connsiteX1" fmla="*/ 78476 w 78476"/>
                        <a:gd name="connsiteY1" fmla="*/ 49729 h 187101"/>
                        <a:gd name="connsiteX2" fmla="*/ 74854 w 78476"/>
                        <a:gd name="connsiteY2" fmla="*/ 60812 h 187101"/>
                        <a:gd name="connsiteX3" fmla="*/ 74854 w 78476"/>
                        <a:gd name="connsiteY3" fmla="*/ 187101 h 187101"/>
                        <a:gd name="connsiteX4" fmla="*/ 2807 w 78476"/>
                        <a:gd name="connsiteY4" fmla="*/ 187101 h 187101"/>
                        <a:gd name="connsiteX5" fmla="*/ 2807 w 78476"/>
                        <a:gd name="connsiteY5" fmla="*/ 58318 h 187101"/>
                        <a:gd name="connsiteX6" fmla="*/ 0 w 78476"/>
                        <a:gd name="connsiteY6" fmla="*/ 49729 h 187101"/>
                        <a:gd name="connsiteX7" fmla="*/ 39238 w 78476"/>
                        <a:gd name="connsiteY7" fmla="*/ 0 h 18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76" h="187101">
                          <a:moveTo>
                            <a:pt x="39238" y="0"/>
                          </a:moveTo>
                          <a:cubicBezTo>
                            <a:pt x="60909" y="0"/>
                            <a:pt x="78476" y="22264"/>
                            <a:pt x="78476" y="49729"/>
                          </a:cubicBezTo>
                          <a:lnTo>
                            <a:pt x="74854" y="60812"/>
                          </a:lnTo>
                          <a:lnTo>
                            <a:pt x="74854" y="187101"/>
                          </a:lnTo>
                          <a:lnTo>
                            <a:pt x="2807" y="187101"/>
                          </a:lnTo>
                          <a:lnTo>
                            <a:pt x="2807" y="58318"/>
                          </a:lnTo>
                          <a:lnTo>
                            <a:pt x="0" y="49729"/>
                          </a:lnTo>
                          <a:cubicBezTo>
                            <a:pt x="0" y="22264"/>
                            <a:pt x="17567" y="0"/>
                            <a:pt x="3923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25" name="Group 124">
                    <a:extLst>
                      <a:ext uri="{FF2B5EF4-FFF2-40B4-BE49-F238E27FC236}">
                        <a16:creationId xmlns:a16="http://schemas.microsoft.com/office/drawing/2014/main" id="{53E456E7-DA07-6CB1-7B99-52F6A3FF033D}"/>
                      </a:ext>
                    </a:extLst>
                  </p:cNvPr>
                  <p:cNvGrpSpPr/>
                  <p:nvPr/>
                </p:nvGrpSpPr>
                <p:grpSpPr>
                  <a:xfrm>
                    <a:off x="2612312" y="4445959"/>
                    <a:ext cx="2051447" cy="264154"/>
                    <a:chOff x="2617365" y="6484583"/>
                    <a:chExt cx="2051447" cy="137346"/>
                  </a:xfrm>
                </p:grpSpPr>
                <p:sp>
                  <p:nvSpPr>
                    <p:cNvPr id="126" name="Rectangle 125">
                      <a:extLst>
                        <a:ext uri="{FF2B5EF4-FFF2-40B4-BE49-F238E27FC236}">
                          <a16:creationId xmlns:a16="http://schemas.microsoft.com/office/drawing/2014/main" id="{85D5F188-EB83-6ABA-C45A-7310281E823A}"/>
                        </a:ext>
                      </a:extLst>
                    </p:cNvPr>
                    <p:cNvSpPr/>
                    <p:nvPr/>
                  </p:nvSpPr>
                  <p:spPr>
                    <a:xfrm>
                      <a:off x="2617365"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Rectangle 126">
                      <a:extLst>
                        <a:ext uri="{FF2B5EF4-FFF2-40B4-BE49-F238E27FC236}">
                          <a16:creationId xmlns:a16="http://schemas.microsoft.com/office/drawing/2014/main" id="{819509CD-4C7B-0CCB-5743-971438865EC7}"/>
                        </a:ext>
                      </a:extLst>
                    </p:cNvPr>
                    <p:cNvSpPr/>
                    <p:nvPr/>
                  </p:nvSpPr>
                  <p:spPr>
                    <a:xfrm>
                      <a:off x="276489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A68139F3-E53B-A1DF-EEB7-DA0709EDCF2B}"/>
                        </a:ext>
                      </a:extLst>
                    </p:cNvPr>
                    <p:cNvSpPr/>
                    <p:nvPr/>
                  </p:nvSpPr>
                  <p:spPr>
                    <a:xfrm>
                      <a:off x="2923622"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CC1380B7-35CA-1A20-7311-994DDF4A3AC4}"/>
                        </a:ext>
                      </a:extLst>
                    </p:cNvPr>
                    <p:cNvSpPr/>
                    <p:nvPr/>
                  </p:nvSpPr>
                  <p:spPr>
                    <a:xfrm>
                      <a:off x="3068349" y="6490447"/>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2A4CD9E7-45D4-2437-E1A5-6F6D19180DE9}"/>
                        </a:ext>
                      </a:extLst>
                    </p:cNvPr>
                    <p:cNvSpPr/>
                    <p:nvPr/>
                  </p:nvSpPr>
                  <p:spPr>
                    <a:xfrm>
                      <a:off x="3227072"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44A26C6F-5D6A-6730-BD04-E6A45242E23A}"/>
                        </a:ext>
                      </a:extLst>
                    </p:cNvPr>
                    <p:cNvSpPr/>
                    <p:nvPr/>
                  </p:nvSpPr>
                  <p:spPr>
                    <a:xfrm>
                      <a:off x="337460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8DD6FBC1-CA12-E7FE-EE4B-436179647D0A}"/>
                        </a:ext>
                      </a:extLst>
                    </p:cNvPr>
                    <p:cNvSpPr/>
                    <p:nvPr/>
                  </p:nvSpPr>
                  <p:spPr>
                    <a:xfrm>
                      <a:off x="3533329"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1DBCA1FA-339D-2D6D-7BA9-784F783FA5BE}"/>
                        </a:ext>
                      </a:extLst>
                    </p:cNvPr>
                    <p:cNvSpPr/>
                    <p:nvPr/>
                  </p:nvSpPr>
                  <p:spPr>
                    <a:xfrm>
                      <a:off x="3678056"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1E46D817-B361-7CF1-3E38-243DEA78FBDB}"/>
                        </a:ext>
                      </a:extLst>
                    </p:cNvPr>
                    <p:cNvSpPr/>
                    <p:nvPr/>
                  </p:nvSpPr>
                  <p:spPr>
                    <a:xfrm>
                      <a:off x="3839524"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472C7B44-5F10-0871-EED5-043ADC9980BF}"/>
                        </a:ext>
                      </a:extLst>
                    </p:cNvPr>
                    <p:cNvSpPr/>
                    <p:nvPr/>
                  </p:nvSpPr>
                  <p:spPr>
                    <a:xfrm>
                      <a:off x="398705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7AFE8C23-0F56-25A8-B5AA-4FD74F864617}"/>
                        </a:ext>
                      </a:extLst>
                    </p:cNvPr>
                    <p:cNvSpPr/>
                    <p:nvPr/>
                  </p:nvSpPr>
                  <p:spPr>
                    <a:xfrm>
                      <a:off x="4145781"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0D720004-EB7B-402C-EF26-3AEA2A917B58}"/>
                        </a:ext>
                      </a:extLst>
                    </p:cNvPr>
                    <p:cNvSpPr/>
                    <p:nvPr/>
                  </p:nvSpPr>
                  <p:spPr>
                    <a:xfrm>
                      <a:off x="4290508" y="6487515"/>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B68083A6-246A-41D3-607C-0F80FCEAF2BD}"/>
                        </a:ext>
                      </a:extLst>
                    </p:cNvPr>
                    <p:cNvSpPr/>
                    <p:nvPr/>
                  </p:nvSpPr>
                  <p:spPr>
                    <a:xfrm>
                      <a:off x="4449231"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C18F1EE8-61C1-A25B-69F6-D54F62D9857D}"/>
                        </a:ext>
                      </a:extLst>
                    </p:cNvPr>
                    <p:cNvSpPr/>
                    <p:nvPr/>
                  </p:nvSpPr>
                  <p:spPr>
                    <a:xfrm>
                      <a:off x="4596765" y="6484583"/>
                      <a:ext cx="72047" cy="131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6" name="Group 95">
                  <a:extLst>
                    <a:ext uri="{FF2B5EF4-FFF2-40B4-BE49-F238E27FC236}">
                      <a16:creationId xmlns:a16="http://schemas.microsoft.com/office/drawing/2014/main" id="{DE484CC0-DBC0-1E90-4FD2-53C483697826}"/>
                    </a:ext>
                  </a:extLst>
                </p:cNvPr>
                <p:cNvGrpSpPr/>
                <p:nvPr/>
              </p:nvGrpSpPr>
              <p:grpSpPr>
                <a:xfrm>
                  <a:off x="8563349" y="4706082"/>
                  <a:ext cx="585455" cy="704059"/>
                  <a:chOff x="8563349" y="4706082"/>
                  <a:chExt cx="585455" cy="704059"/>
                </a:xfrm>
              </p:grpSpPr>
              <p:sp>
                <p:nvSpPr>
                  <p:cNvPr id="107" name="Freeform: Shape 106">
                    <a:extLst>
                      <a:ext uri="{FF2B5EF4-FFF2-40B4-BE49-F238E27FC236}">
                        <a16:creationId xmlns:a16="http://schemas.microsoft.com/office/drawing/2014/main" id="{DDC24B5F-2BBA-DF11-C081-E77FFA6567AF}"/>
                      </a:ext>
                    </a:extLst>
                  </p:cNvPr>
                  <p:cNvSpPr/>
                  <p:nvPr/>
                </p:nvSpPr>
                <p:spPr>
                  <a:xfrm>
                    <a:off x="8615769" y="4706082"/>
                    <a:ext cx="450958" cy="244255"/>
                  </a:xfrm>
                  <a:custGeom>
                    <a:avLst/>
                    <a:gdLst>
                      <a:gd name="connsiteX0" fmla="*/ 225479 w 450958"/>
                      <a:gd name="connsiteY0" fmla="*/ 0 h 244255"/>
                      <a:gd name="connsiteX1" fmla="*/ 450958 w 450958"/>
                      <a:gd name="connsiteY1" fmla="*/ 215082 h 244255"/>
                      <a:gd name="connsiteX2" fmla="*/ 447875 w 450958"/>
                      <a:gd name="connsiteY2" fmla="*/ 244255 h 244255"/>
                      <a:gd name="connsiteX3" fmla="*/ 447875 w 450958"/>
                      <a:gd name="connsiteY3" fmla="*/ 243061 h 244255"/>
                      <a:gd name="connsiteX4" fmla="*/ 2957 w 450958"/>
                      <a:gd name="connsiteY4" fmla="*/ 243061 h 244255"/>
                      <a:gd name="connsiteX5" fmla="*/ 0 w 450958"/>
                      <a:gd name="connsiteY5" fmla="*/ 215082 h 244255"/>
                      <a:gd name="connsiteX6" fmla="*/ 225479 w 450958"/>
                      <a:gd name="connsiteY6" fmla="*/ 0 h 24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958" h="244255">
                        <a:moveTo>
                          <a:pt x="225479" y="0"/>
                        </a:moveTo>
                        <a:cubicBezTo>
                          <a:pt x="350008" y="0"/>
                          <a:pt x="450958" y="96295"/>
                          <a:pt x="450958" y="215082"/>
                        </a:cubicBezTo>
                        <a:lnTo>
                          <a:pt x="447875" y="244255"/>
                        </a:lnTo>
                        <a:lnTo>
                          <a:pt x="447875" y="243061"/>
                        </a:lnTo>
                        <a:lnTo>
                          <a:pt x="2957" y="243061"/>
                        </a:lnTo>
                        <a:lnTo>
                          <a:pt x="0" y="215082"/>
                        </a:lnTo>
                        <a:cubicBezTo>
                          <a:pt x="0" y="96295"/>
                          <a:pt x="100950" y="0"/>
                          <a:pt x="225479" y="0"/>
                        </a:cubicBezTo>
                        <a:close/>
                      </a:path>
                    </a:pathLst>
                  </a:cu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8" name="Rectangle 107">
                    <a:extLst>
                      <a:ext uri="{FF2B5EF4-FFF2-40B4-BE49-F238E27FC236}">
                        <a16:creationId xmlns:a16="http://schemas.microsoft.com/office/drawing/2014/main" id="{AAD327E2-A6CD-3196-1B25-1E79CA4E97EF}"/>
                      </a:ext>
                    </a:extLst>
                  </p:cNvPr>
                  <p:cNvSpPr/>
                  <p:nvPr/>
                </p:nvSpPr>
                <p:spPr>
                  <a:xfrm>
                    <a:off x="8615769" y="4947034"/>
                    <a:ext cx="453153" cy="9525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C9DD62D7-DD9F-3182-483F-35DB21CC8DF0}"/>
                      </a:ext>
                    </a:extLst>
                  </p:cNvPr>
                  <p:cNvSpPr/>
                  <p:nvPr/>
                </p:nvSpPr>
                <p:spPr>
                  <a:xfrm>
                    <a:off x="8615769" y="5051304"/>
                    <a:ext cx="457031" cy="23785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5495ACA-E566-B7BF-0527-21B3461D4FB7}"/>
                      </a:ext>
                    </a:extLst>
                  </p:cNvPr>
                  <p:cNvSpPr/>
                  <p:nvPr/>
                </p:nvSpPr>
                <p:spPr>
                  <a:xfrm>
                    <a:off x="8563349" y="5292658"/>
                    <a:ext cx="585455" cy="11748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AEC68003-C212-CE06-A36B-B328A52CF7C4}"/>
                    </a:ext>
                  </a:extLst>
                </p:cNvPr>
                <p:cNvGrpSpPr/>
                <p:nvPr/>
              </p:nvGrpSpPr>
              <p:grpSpPr>
                <a:xfrm>
                  <a:off x="8912731" y="5114349"/>
                  <a:ext cx="129001" cy="123964"/>
                  <a:chOff x="8912731" y="5114349"/>
                  <a:chExt cx="129001" cy="123964"/>
                </a:xfrm>
              </p:grpSpPr>
              <p:sp>
                <p:nvSpPr>
                  <p:cNvPr id="104" name="Rectangle 103">
                    <a:extLst>
                      <a:ext uri="{FF2B5EF4-FFF2-40B4-BE49-F238E27FC236}">
                        <a16:creationId xmlns:a16="http://schemas.microsoft.com/office/drawing/2014/main" id="{5DF341E2-8575-770F-5B0E-17677D25BB98}"/>
                      </a:ext>
                    </a:extLst>
                  </p:cNvPr>
                  <p:cNvSpPr/>
                  <p:nvPr/>
                </p:nvSpPr>
                <p:spPr>
                  <a:xfrm>
                    <a:off x="8912731"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A3AA468C-5629-1A71-1A64-6FAD9668BF50}"/>
                      </a:ext>
                    </a:extLst>
                  </p:cNvPr>
                  <p:cNvSpPr/>
                  <p:nvPr/>
                </p:nvSpPr>
                <p:spPr>
                  <a:xfrm>
                    <a:off x="8967504"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71F381D8-12E4-D3A8-F1AD-380926369A06}"/>
                      </a:ext>
                    </a:extLst>
                  </p:cNvPr>
                  <p:cNvSpPr/>
                  <p:nvPr/>
                </p:nvSpPr>
                <p:spPr>
                  <a:xfrm>
                    <a:off x="9018258"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5751EEF8-93FB-B735-88B9-E6E4F0EB76D0}"/>
                    </a:ext>
                  </a:extLst>
                </p:cNvPr>
                <p:cNvGrpSpPr/>
                <p:nvPr/>
              </p:nvGrpSpPr>
              <p:grpSpPr>
                <a:xfrm>
                  <a:off x="8697047" y="5114349"/>
                  <a:ext cx="167483" cy="123964"/>
                  <a:chOff x="8912731" y="5114349"/>
                  <a:chExt cx="129001" cy="123964"/>
                </a:xfrm>
              </p:grpSpPr>
              <p:sp>
                <p:nvSpPr>
                  <p:cNvPr id="101" name="Rectangle 100">
                    <a:extLst>
                      <a:ext uri="{FF2B5EF4-FFF2-40B4-BE49-F238E27FC236}">
                        <a16:creationId xmlns:a16="http://schemas.microsoft.com/office/drawing/2014/main" id="{DCB0C0DC-1490-D519-25C3-ED57956564BE}"/>
                      </a:ext>
                    </a:extLst>
                  </p:cNvPr>
                  <p:cNvSpPr/>
                  <p:nvPr/>
                </p:nvSpPr>
                <p:spPr>
                  <a:xfrm>
                    <a:off x="8912731"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C76562A0-C701-ECD9-FF32-4C0899E64D09}"/>
                      </a:ext>
                    </a:extLst>
                  </p:cNvPr>
                  <p:cNvSpPr/>
                  <p:nvPr/>
                </p:nvSpPr>
                <p:spPr>
                  <a:xfrm>
                    <a:off x="8967504"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BED61328-3A03-00D3-9304-39D57B7E5833}"/>
                      </a:ext>
                    </a:extLst>
                  </p:cNvPr>
                  <p:cNvSpPr/>
                  <p:nvPr/>
                </p:nvSpPr>
                <p:spPr>
                  <a:xfrm>
                    <a:off x="9018258" y="511434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9" name="Rectangle 98">
                  <a:extLst>
                    <a:ext uri="{FF2B5EF4-FFF2-40B4-BE49-F238E27FC236}">
                      <a16:creationId xmlns:a16="http://schemas.microsoft.com/office/drawing/2014/main" id="{85B555D6-B2DC-23D0-5D41-0AB721AE6FB2}"/>
                    </a:ext>
                  </a:extLst>
                </p:cNvPr>
                <p:cNvSpPr/>
                <p:nvPr/>
              </p:nvSpPr>
              <p:spPr>
                <a:xfrm>
                  <a:off x="8639661" y="5108999"/>
                  <a:ext cx="23474" cy="12396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7E61487D-37E0-A30D-86AA-786AFED2FBA9}"/>
                    </a:ext>
                  </a:extLst>
                </p:cNvPr>
                <p:cNvSpPr/>
                <p:nvPr/>
              </p:nvSpPr>
              <p:spPr>
                <a:xfrm>
                  <a:off x="8807026" y="4624736"/>
                  <a:ext cx="67728" cy="8043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05781632-FFEC-2AF8-393C-5CB7DD5D87F9}"/>
                  </a:ext>
                </a:extLst>
              </p:cNvPr>
              <p:cNvGrpSpPr/>
              <p:nvPr/>
            </p:nvGrpSpPr>
            <p:grpSpPr>
              <a:xfrm>
                <a:off x="1094863" y="5730029"/>
                <a:ext cx="771717" cy="517822"/>
                <a:chOff x="3067808" y="5486392"/>
                <a:chExt cx="2032482" cy="1119719"/>
              </a:xfrm>
            </p:grpSpPr>
            <p:sp>
              <p:nvSpPr>
                <p:cNvPr id="23" name="Rectangle 22">
                  <a:extLst>
                    <a:ext uri="{FF2B5EF4-FFF2-40B4-BE49-F238E27FC236}">
                      <a16:creationId xmlns:a16="http://schemas.microsoft.com/office/drawing/2014/main" id="{612C7952-4C71-6CF3-68BC-76AB6C53F2F8}"/>
                    </a:ext>
                  </a:extLst>
                </p:cNvPr>
                <p:cNvSpPr/>
                <p:nvPr/>
              </p:nvSpPr>
              <p:spPr>
                <a:xfrm>
                  <a:off x="3103373" y="5486392"/>
                  <a:ext cx="1961352" cy="1119719"/>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A90228E8-477E-3825-573E-A348F3F4F11F}"/>
                    </a:ext>
                  </a:extLst>
                </p:cNvPr>
                <p:cNvGrpSpPr/>
                <p:nvPr/>
              </p:nvGrpSpPr>
              <p:grpSpPr>
                <a:xfrm>
                  <a:off x="3067808" y="5486392"/>
                  <a:ext cx="2032482" cy="930292"/>
                  <a:chOff x="3067808" y="5486392"/>
                  <a:chExt cx="2032482" cy="930292"/>
                </a:xfrm>
              </p:grpSpPr>
              <p:sp>
                <p:nvSpPr>
                  <p:cNvPr id="25" name="Rectangle 24">
                    <a:extLst>
                      <a:ext uri="{FF2B5EF4-FFF2-40B4-BE49-F238E27FC236}">
                        <a16:creationId xmlns:a16="http://schemas.microsoft.com/office/drawing/2014/main" id="{F23BF60A-4E6B-FFBE-688B-644D908FD94D}"/>
                      </a:ext>
                    </a:extLst>
                  </p:cNvPr>
                  <p:cNvSpPr/>
                  <p:nvPr/>
                </p:nvSpPr>
                <p:spPr>
                  <a:xfrm>
                    <a:off x="3103114" y="5486392"/>
                    <a:ext cx="1964558" cy="14608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76B7F0CD-B237-5795-D80C-3E503E0924FA}"/>
                      </a:ext>
                    </a:extLst>
                  </p:cNvPr>
                  <p:cNvCxnSpPr/>
                  <p:nvPr/>
                </p:nvCxnSpPr>
                <p:spPr>
                  <a:xfrm>
                    <a:off x="3067808" y="5622530"/>
                    <a:ext cx="2032482"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40E9DD5-DA38-82BD-3C66-47CFA3824B63}"/>
                      </a:ext>
                    </a:extLst>
                  </p:cNvPr>
                  <p:cNvCxnSpPr/>
                  <p:nvPr/>
                </p:nvCxnSpPr>
                <p:spPr>
                  <a:xfrm>
                    <a:off x="3067808" y="6416684"/>
                    <a:ext cx="2032482"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FE6FCA4-F221-0283-67EF-10CAF9A086A7}"/>
                      </a:ext>
                    </a:extLst>
                  </p:cNvPr>
                  <p:cNvCxnSpPr>
                    <a:cxnSpLocks/>
                  </p:cNvCxnSpPr>
                  <p:nvPr/>
                </p:nvCxnSpPr>
                <p:spPr>
                  <a:xfrm>
                    <a:off x="3168619" y="5863805"/>
                    <a:ext cx="1815078" cy="0"/>
                  </a:xfrm>
                  <a:prstGeom prst="line">
                    <a:avLst/>
                  </a:prstGeom>
                  <a:ln w="38100">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29" name="Group 28">
                    <a:extLst>
                      <a:ext uri="{FF2B5EF4-FFF2-40B4-BE49-F238E27FC236}">
                        <a16:creationId xmlns:a16="http://schemas.microsoft.com/office/drawing/2014/main" id="{0E9869AA-FE36-0C69-F60E-EE2430FC8102}"/>
                      </a:ext>
                    </a:extLst>
                  </p:cNvPr>
                  <p:cNvGrpSpPr/>
                  <p:nvPr/>
                </p:nvGrpSpPr>
                <p:grpSpPr>
                  <a:xfrm>
                    <a:off x="3260185" y="5912560"/>
                    <a:ext cx="1654292" cy="145148"/>
                    <a:chOff x="3234194" y="5917243"/>
                    <a:chExt cx="1654292" cy="145148"/>
                  </a:xfrm>
                </p:grpSpPr>
                <p:grpSp>
                  <p:nvGrpSpPr>
                    <p:cNvPr id="74" name="Group 73">
                      <a:extLst>
                        <a:ext uri="{FF2B5EF4-FFF2-40B4-BE49-F238E27FC236}">
                          <a16:creationId xmlns:a16="http://schemas.microsoft.com/office/drawing/2014/main" id="{89D2DEB8-B414-5869-4583-42A53D5C7518}"/>
                        </a:ext>
                      </a:extLst>
                    </p:cNvPr>
                    <p:cNvGrpSpPr/>
                    <p:nvPr/>
                  </p:nvGrpSpPr>
                  <p:grpSpPr>
                    <a:xfrm>
                      <a:off x="3234194" y="5917243"/>
                      <a:ext cx="491308" cy="127166"/>
                      <a:chOff x="3234194" y="5917243"/>
                      <a:chExt cx="491308" cy="127166"/>
                    </a:xfrm>
                  </p:grpSpPr>
                  <p:grpSp>
                    <p:nvGrpSpPr>
                      <p:cNvPr id="89" name="Group 88">
                        <a:extLst>
                          <a:ext uri="{FF2B5EF4-FFF2-40B4-BE49-F238E27FC236}">
                            <a16:creationId xmlns:a16="http://schemas.microsoft.com/office/drawing/2014/main" id="{B29D70C1-D083-2972-C15C-781363C23E2E}"/>
                          </a:ext>
                        </a:extLst>
                      </p:cNvPr>
                      <p:cNvGrpSpPr/>
                      <p:nvPr/>
                    </p:nvGrpSpPr>
                    <p:grpSpPr>
                      <a:xfrm>
                        <a:off x="3234194" y="5917243"/>
                        <a:ext cx="204429" cy="121445"/>
                        <a:chOff x="3234194" y="5917243"/>
                        <a:chExt cx="204429" cy="121445"/>
                      </a:xfrm>
                    </p:grpSpPr>
                    <p:sp>
                      <p:nvSpPr>
                        <p:cNvPr id="93" name="Rectangle 92">
                          <a:extLst>
                            <a:ext uri="{FF2B5EF4-FFF2-40B4-BE49-F238E27FC236}">
                              <a16:creationId xmlns:a16="http://schemas.microsoft.com/office/drawing/2014/main" id="{7E082AFF-9D6B-1053-7E4C-D9D7512F4BE4}"/>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4" name="Rectangle 93">
                          <a:extLst>
                            <a:ext uri="{FF2B5EF4-FFF2-40B4-BE49-F238E27FC236}">
                              <a16:creationId xmlns:a16="http://schemas.microsoft.com/office/drawing/2014/main" id="{553C0BB6-143A-731B-8525-DAC4A1A9F0BC}"/>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90" name="Group 89">
                        <a:extLst>
                          <a:ext uri="{FF2B5EF4-FFF2-40B4-BE49-F238E27FC236}">
                            <a16:creationId xmlns:a16="http://schemas.microsoft.com/office/drawing/2014/main" id="{EEC7FBDC-F1A0-3E76-82CC-A401C5F296B2}"/>
                          </a:ext>
                        </a:extLst>
                      </p:cNvPr>
                      <p:cNvGrpSpPr/>
                      <p:nvPr/>
                    </p:nvGrpSpPr>
                    <p:grpSpPr>
                      <a:xfrm>
                        <a:off x="3521073" y="5922964"/>
                        <a:ext cx="204429" cy="121445"/>
                        <a:chOff x="3234194" y="5917243"/>
                        <a:chExt cx="204429" cy="121445"/>
                      </a:xfrm>
                    </p:grpSpPr>
                    <p:sp>
                      <p:nvSpPr>
                        <p:cNvPr id="91" name="Rectangle 90">
                          <a:extLst>
                            <a:ext uri="{FF2B5EF4-FFF2-40B4-BE49-F238E27FC236}">
                              <a16:creationId xmlns:a16="http://schemas.microsoft.com/office/drawing/2014/main" id="{29F0B402-D418-3D5D-E6FB-36D084BF7BBA}"/>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2" name="Rectangle 91">
                          <a:extLst>
                            <a:ext uri="{FF2B5EF4-FFF2-40B4-BE49-F238E27FC236}">
                              <a16:creationId xmlns:a16="http://schemas.microsoft.com/office/drawing/2014/main" id="{9A77F5A0-E504-1FAB-7857-05EE38440982}"/>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75" name="Group 74">
                      <a:extLst>
                        <a:ext uri="{FF2B5EF4-FFF2-40B4-BE49-F238E27FC236}">
                          <a16:creationId xmlns:a16="http://schemas.microsoft.com/office/drawing/2014/main" id="{19DF4E13-748B-245C-08BA-BF20D2614452}"/>
                        </a:ext>
                      </a:extLst>
                    </p:cNvPr>
                    <p:cNvGrpSpPr/>
                    <p:nvPr/>
                  </p:nvGrpSpPr>
                  <p:grpSpPr>
                    <a:xfrm>
                      <a:off x="3819962" y="5925988"/>
                      <a:ext cx="491308" cy="127166"/>
                      <a:chOff x="3234194" y="5917243"/>
                      <a:chExt cx="491308" cy="127166"/>
                    </a:xfrm>
                  </p:grpSpPr>
                  <p:grpSp>
                    <p:nvGrpSpPr>
                      <p:cNvPr id="83" name="Group 82">
                        <a:extLst>
                          <a:ext uri="{FF2B5EF4-FFF2-40B4-BE49-F238E27FC236}">
                            <a16:creationId xmlns:a16="http://schemas.microsoft.com/office/drawing/2014/main" id="{7D2C56C6-2F69-24C3-7646-32F13521D92B}"/>
                          </a:ext>
                        </a:extLst>
                      </p:cNvPr>
                      <p:cNvGrpSpPr/>
                      <p:nvPr/>
                    </p:nvGrpSpPr>
                    <p:grpSpPr>
                      <a:xfrm>
                        <a:off x="3234194" y="5917243"/>
                        <a:ext cx="204429" cy="121445"/>
                        <a:chOff x="3234194" y="5917243"/>
                        <a:chExt cx="204429" cy="121445"/>
                      </a:xfrm>
                    </p:grpSpPr>
                    <p:sp>
                      <p:nvSpPr>
                        <p:cNvPr id="87" name="Rectangle 86">
                          <a:extLst>
                            <a:ext uri="{FF2B5EF4-FFF2-40B4-BE49-F238E27FC236}">
                              <a16:creationId xmlns:a16="http://schemas.microsoft.com/office/drawing/2014/main" id="{14F799D2-1ABC-A8FB-D8F9-A5879031E049}"/>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1B2A0D44-D1B3-23E3-DE54-C94AF6724C9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84" name="Group 83">
                        <a:extLst>
                          <a:ext uri="{FF2B5EF4-FFF2-40B4-BE49-F238E27FC236}">
                            <a16:creationId xmlns:a16="http://schemas.microsoft.com/office/drawing/2014/main" id="{FC48B2E5-A96A-FFDE-C5C2-7288AC5D8220}"/>
                          </a:ext>
                        </a:extLst>
                      </p:cNvPr>
                      <p:cNvGrpSpPr/>
                      <p:nvPr/>
                    </p:nvGrpSpPr>
                    <p:grpSpPr>
                      <a:xfrm>
                        <a:off x="3521073" y="5922964"/>
                        <a:ext cx="204429" cy="121445"/>
                        <a:chOff x="3234194" y="5917243"/>
                        <a:chExt cx="204429" cy="121445"/>
                      </a:xfrm>
                    </p:grpSpPr>
                    <p:sp>
                      <p:nvSpPr>
                        <p:cNvPr id="85" name="Rectangle 84">
                          <a:extLst>
                            <a:ext uri="{FF2B5EF4-FFF2-40B4-BE49-F238E27FC236}">
                              <a16:creationId xmlns:a16="http://schemas.microsoft.com/office/drawing/2014/main" id="{33D2393F-666A-00C4-835C-48DD4A740C2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CA571D8B-686F-D3F6-5A28-2C26458EF9B5}"/>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76" name="Group 75">
                      <a:extLst>
                        <a:ext uri="{FF2B5EF4-FFF2-40B4-BE49-F238E27FC236}">
                          <a16:creationId xmlns:a16="http://schemas.microsoft.com/office/drawing/2014/main" id="{06A7B279-B083-2FD5-9ADE-D192F3762E57}"/>
                        </a:ext>
                      </a:extLst>
                    </p:cNvPr>
                    <p:cNvGrpSpPr/>
                    <p:nvPr/>
                  </p:nvGrpSpPr>
                  <p:grpSpPr>
                    <a:xfrm>
                      <a:off x="4397178" y="5935225"/>
                      <a:ext cx="491308" cy="127166"/>
                      <a:chOff x="3234194" y="5917243"/>
                      <a:chExt cx="491308" cy="127166"/>
                    </a:xfrm>
                  </p:grpSpPr>
                  <p:grpSp>
                    <p:nvGrpSpPr>
                      <p:cNvPr id="77" name="Group 76">
                        <a:extLst>
                          <a:ext uri="{FF2B5EF4-FFF2-40B4-BE49-F238E27FC236}">
                            <a16:creationId xmlns:a16="http://schemas.microsoft.com/office/drawing/2014/main" id="{F4120C17-89C6-3B88-46DC-6E9157102C4F}"/>
                          </a:ext>
                        </a:extLst>
                      </p:cNvPr>
                      <p:cNvGrpSpPr/>
                      <p:nvPr/>
                    </p:nvGrpSpPr>
                    <p:grpSpPr>
                      <a:xfrm>
                        <a:off x="3234194" y="5917243"/>
                        <a:ext cx="204429" cy="121445"/>
                        <a:chOff x="3234194" y="5917243"/>
                        <a:chExt cx="204429" cy="121445"/>
                      </a:xfrm>
                    </p:grpSpPr>
                    <p:sp>
                      <p:nvSpPr>
                        <p:cNvPr id="81" name="Rectangle 80">
                          <a:extLst>
                            <a:ext uri="{FF2B5EF4-FFF2-40B4-BE49-F238E27FC236}">
                              <a16:creationId xmlns:a16="http://schemas.microsoft.com/office/drawing/2014/main" id="{2C2E61E3-83E8-EB48-ACC0-F3E6CF75F50F}"/>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40991372-9BE9-27FA-0DBA-E95A3375089B}"/>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78" name="Group 77">
                        <a:extLst>
                          <a:ext uri="{FF2B5EF4-FFF2-40B4-BE49-F238E27FC236}">
                            <a16:creationId xmlns:a16="http://schemas.microsoft.com/office/drawing/2014/main" id="{FF278B19-F0E6-3A30-1BA7-9D57A7F62DC8}"/>
                          </a:ext>
                        </a:extLst>
                      </p:cNvPr>
                      <p:cNvGrpSpPr/>
                      <p:nvPr/>
                    </p:nvGrpSpPr>
                    <p:grpSpPr>
                      <a:xfrm>
                        <a:off x="3521073" y="5922964"/>
                        <a:ext cx="204429" cy="121445"/>
                        <a:chOff x="3234194" y="5917243"/>
                        <a:chExt cx="204429" cy="121445"/>
                      </a:xfrm>
                    </p:grpSpPr>
                    <p:sp>
                      <p:nvSpPr>
                        <p:cNvPr id="79" name="Rectangle 78">
                          <a:extLst>
                            <a:ext uri="{FF2B5EF4-FFF2-40B4-BE49-F238E27FC236}">
                              <a16:creationId xmlns:a16="http://schemas.microsoft.com/office/drawing/2014/main" id="{89927DA8-3EF7-FBC3-4D7D-D7F262A8A8E5}"/>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AF46B62F-BD93-8B26-2994-EB6573214554}"/>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nvGrpSpPr>
                  <p:cNvPr id="30" name="Group 29">
                    <a:extLst>
                      <a:ext uri="{FF2B5EF4-FFF2-40B4-BE49-F238E27FC236}">
                        <a16:creationId xmlns:a16="http://schemas.microsoft.com/office/drawing/2014/main" id="{B4ED5693-6B76-1CE0-BF00-FFE198A11D8F}"/>
                      </a:ext>
                    </a:extLst>
                  </p:cNvPr>
                  <p:cNvGrpSpPr/>
                  <p:nvPr/>
                </p:nvGrpSpPr>
                <p:grpSpPr>
                  <a:xfrm>
                    <a:off x="3261344" y="6119147"/>
                    <a:ext cx="1654292" cy="145148"/>
                    <a:chOff x="3234194" y="5917243"/>
                    <a:chExt cx="1654292" cy="145148"/>
                  </a:xfrm>
                </p:grpSpPr>
                <p:grpSp>
                  <p:nvGrpSpPr>
                    <p:cNvPr id="53" name="Group 52">
                      <a:extLst>
                        <a:ext uri="{FF2B5EF4-FFF2-40B4-BE49-F238E27FC236}">
                          <a16:creationId xmlns:a16="http://schemas.microsoft.com/office/drawing/2014/main" id="{53187B28-1BAE-9920-4EBF-DF35E215EBDA}"/>
                        </a:ext>
                      </a:extLst>
                    </p:cNvPr>
                    <p:cNvGrpSpPr/>
                    <p:nvPr/>
                  </p:nvGrpSpPr>
                  <p:grpSpPr>
                    <a:xfrm>
                      <a:off x="3234194" y="5917243"/>
                      <a:ext cx="491308" cy="127166"/>
                      <a:chOff x="3234194" y="5917243"/>
                      <a:chExt cx="491308" cy="127166"/>
                    </a:xfrm>
                  </p:grpSpPr>
                  <p:grpSp>
                    <p:nvGrpSpPr>
                      <p:cNvPr id="68" name="Group 67">
                        <a:extLst>
                          <a:ext uri="{FF2B5EF4-FFF2-40B4-BE49-F238E27FC236}">
                            <a16:creationId xmlns:a16="http://schemas.microsoft.com/office/drawing/2014/main" id="{D1295AFB-D428-E0C3-6326-3D2F91FE4963}"/>
                          </a:ext>
                        </a:extLst>
                      </p:cNvPr>
                      <p:cNvGrpSpPr/>
                      <p:nvPr/>
                    </p:nvGrpSpPr>
                    <p:grpSpPr>
                      <a:xfrm>
                        <a:off x="3234194" y="5917243"/>
                        <a:ext cx="204429" cy="121445"/>
                        <a:chOff x="3234194" y="5917243"/>
                        <a:chExt cx="204429" cy="121445"/>
                      </a:xfrm>
                    </p:grpSpPr>
                    <p:sp>
                      <p:nvSpPr>
                        <p:cNvPr id="72" name="Rectangle 71">
                          <a:extLst>
                            <a:ext uri="{FF2B5EF4-FFF2-40B4-BE49-F238E27FC236}">
                              <a16:creationId xmlns:a16="http://schemas.microsoft.com/office/drawing/2014/main" id="{9E743677-968C-1C69-9491-F65493EADE91}"/>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C46683DB-FCF3-1699-E71D-7626C22F09FE}"/>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69" name="Group 68">
                        <a:extLst>
                          <a:ext uri="{FF2B5EF4-FFF2-40B4-BE49-F238E27FC236}">
                            <a16:creationId xmlns:a16="http://schemas.microsoft.com/office/drawing/2014/main" id="{8127E1B9-C949-D03A-247A-CD79601C2C55}"/>
                          </a:ext>
                        </a:extLst>
                      </p:cNvPr>
                      <p:cNvGrpSpPr/>
                      <p:nvPr/>
                    </p:nvGrpSpPr>
                    <p:grpSpPr>
                      <a:xfrm>
                        <a:off x="3521073" y="5922964"/>
                        <a:ext cx="204429" cy="121445"/>
                        <a:chOff x="3234194" y="5917243"/>
                        <a:chExt cx="204429" cy="121445"/>
                      </a:xfrm>
                    </p:grpSpPr>
                    <p:sp>
                      <p:nvSpPr>
                        <p:cNvPr id="70" name="Rectangle 69">
                          <a:extLst>
                            <a:ext uri="{FF2B5EF4-FFF2-40B4-BE49-F238E27FC236}">
                              <a16:creationId xmlns:a16="http://schemas.microsoft.com/office/drawing/2014/main" id="{D19041C0-0A94-5B98-F803-CAC23D065ED2}"/>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5B2282EB-3EE4-717A-E13D-C5D1E1247144}"/>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54" name="Group 53">
                      <a:extLst>
                        <a:ext uri="{FF2B5EF4-FFF2-40B4-BE49-F238E27FC236}">
                          <a16:creationId xmlns:a16="http://schemas.microsoft.com/office/drawing/2014/main" id="{ADBEEF39-A195-1E88-A59B-432B38C41392}"/>
                        </a:ext>
                      </a:extLst>
                    </p:cNvPr>
                    <p:cNvGrpSpPr/>
                    <p:nvPr/>
                  </p:nvGrpSpPr>
                  <p:grpSpPr>
                    <a:xfrm>
                      <a:off x="3819962" y="5925988"/>
                      <a:ext cx="491308" cy="127166"/>
                      <a:chOff x="3234194" y="5917243"/>
                      <a:chExt cx="491308" cy="127166"/>
                    </a:xfrm>
                  </p:grpSpPr>
                  <p:grpSp>
                    <p:nvGrpSpPr>
                      <p:cNvPr id="62" name="Group 61">
                        <a:extLst>
                          <a:ext uri="{FF2B5EF4-FFF2-40B4-BE49-F238E27FC236}">
                            <a16:creationId xmlns:a16="http://schemas.microsoft.com/office/drawing/2014/main" id="{5C213729-48B8-DA3F-7873-2200D5548ADB}"/>
                          </a:ext>
                        </a:extLst>
                      </p:cNvPr>
                      <p:cNvGrpSpPr/>
                      <p:nvPr/>
                    </p:nvGrpSpPr>
                    <p:grpSpPr>
                      <a:xfrm>
                        <a:off x="3234194" y="5917243"/>
                        <a:ext cx="204429" cy="121445"/>
                        <a:chOff x="3234194" y="5917243"/>
                        <a:chExt cx="204429" cy="121445"/>
                      </a:xfrm>
                    </p:grpSpPr>
                    <p:sp>
                      <p:nvSpPr>
                        <p:cNvPr id="66" name="Rectangle 65">
                          <a:extLst>
                            <a:ext uri="{FF2B5EF4-FFF2-40B4-BE49-F238E27FC236}">
                              <a16:creationId xmlns:a16="http://schemas.microsoft.com/office/drawing/2014/main" id="{D890A49A-0F03-2E5F-F88E-9E2213796E4F}"/>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AB997098-8468-E405-1618-8C5C97A26223}"/>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63" name="Group 62">
                        <a:extLst>
                          <a:ext uri="{FF2B5EF4-FFF2-40B4-BE49-F238E27FC236}">
                            <a16:creationId xmlns:a16="http://schemas.microsoft.com/office/drawing/2014/main" id="{B7E7D875-70A6-6BF7-A075-4A57AB94113E}"/>
                          </a:ext>
                        </a:extLst>
                      </p:cNvPr>
                      <p:cNvGrpSpPr/>
                      <p:nvPr/>
                    </p:nvGrpSpPr>
                    <p:grpSpPr>
                      <a:xfrm>
                        <a:off x="3521073" y="5922964"/>
                        <a:ext cx="204429" cy="121445"/>
                        <a:chOff x="3234194" y="5917243"/>
                        <a:chExt cx="204429" cy="121445"/>
                      </a:xfrm>
                    </p:grpSpPr>
                    <p:sp>
                      <p:nvSpPr>
                        <p:cNvPr id="64" name="Rectangle 63">
                          <a:extLst>
                            <a:ext uri="{FF2B5EF4-FFF2-40B4-BE49-F238E27FC236}">
                              <a16:creationId xmlns:a16="http://schemas.microsoft.com/office/drawing/2014/main" id="{FBDE4AF7-2658-1D96-23F7-23730B30F263}"/>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EED3AEB5-C93D-3EB6-74D3-728626C1C158}"/>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55" name="Group 54">
                      <a:extLst>
                        <a:ext uri="{FF2B5EF4-FFF2-40B4-BE49-F238E27FC236}">
                          <a16:creationId xmlns:a16="http://schemas.microsoft.com/office/drawing/2014/main" id="{C919C385-D953-74B8-1687-E36BE3FA34E6}"/>
                        </a:ext>
                      </a:extLst>
                    </p:cNvPr>
                    <p:cNvGrpSpPr/>
                    <p:nvPr/>
                  </p:nvGrpSpPr>
                  <p:grpSpPr>
                    <a:xfrm>
                      <a:off x="4397178" y="5935225"/>
                      <a:ext cx="491308" cy="127166"/>
                      <a:chOff x="3234194" y="5917243"/>
                      <a:chExt cx="491308" cy="127166"/>
                    </a:xfrm>
                  </p:grpSpPr>
                  <p:grpSp>
                    <p:nvGrpSpPr>
                      <p:cNvPr id="56" name="Group 55">
                        <a:extLst>
                          <a:ext uri="{FF2B5EF4-FFF2-40B4-BE49-F238E27FC236}">
                            <a16:creationId xmlns:a16="http://schemas.microsoft.com/office/drawing/2014/main" id="{4B321F5C-8C24-93CC-DDA0-5F8AC60B2F9F}"/>
                          </a:ext>
                        </a:extLst>
                      </p:cNvPr>
                      <p:cNvGrpSpPr/>
                      <p:nvPr/>
                    </p:nvGrpSpPr>
                    <p:grpSpPr>
                      <a:xfrm>
                        <a:off x="3234194" y="5917243"/>
                        <a:ext cx="204429" cy="121445"/>
                        <a:chOff x="3234194" y="5917243"/>
                        <a:chExt cx="204429" cy="121445"/>
                      </a:xfrm>
                    </p:grpSpPr>
                    <p:sp>
                      <p:nvSpPr>
                        <p:cNvPr id="60" name="Rectangle 59">
                          <a:extLst>
                            <a:ext uri="{FF2B5EF4-FFF2-40B4-BE49-F238E27FC236}">
                              <a16:creationId xmlns:a16="http://schemas.microsoft.com/office/drawing/2014/main" id="{7F6100C2-0AF4-3D78-9AF7-F835E958F4D5}"/>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1" name="Rectangle 60">
                          <a:extLst>
                            <a:ext uri="{FF2B5EF4-FFF2-40B4-BE49-F238E27FC236}">
                              <a16:creationId xmlns:a16="http://schemas.microsoft.com/office/drawing/2014/main" id="{A4F28040-0E5C-A8E8-8AA5-FF3FE765B6CB}"/>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57" name="Group 56">
                        <a:extLst>
                          <a:ext uri="{FF2B5EF4-FFF2-40B4-BE49-F238E27FC236}">
                            <a16:creationId xmlns:a16="http://schemas.microsoft.com/office/drawing/2014/main" id="{50DAC657-05DD-8864-4684-67C8EE481FCC}"/>
                          </a:ext>
                        </a:extLst>
                      </p:cNvPr>
                      <p:cNvGrpSpPr/>
                      <p:nvPr/>
                    </p:nvGrpSpPr>
                    <p:grpSpPr>
                      <a:xfrm>
                        <a:off x="3521073" y="5922964"/>
                        <a:ext cx="204429" cy="121445"/>
                        <a:chOff x="3234194" y="5917243"/>
                        <a:chExt cx="204429" cy="121445"/>
                      </a:xfrm>
                    </p:grpSpPr>
                    <p:sp>
                      <p:nvSpPr>
                        <p:cNvPr id="58" name="Rectangle 57">
                          <a:extLst>
                            <a:ext uri="{FF2B5EF4-FFF2-40B4-BE49-F238E27FC236}">
                              <a16:creationId xmlns:a16="http://schemas.microsoft.com/office/drawing/2014/main" id="{2E29C901-077D-2DF1-6793-55823702D490}"/>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9" name="Rectangle 58">
                          <a:extLst>
                            <a:ext uri="{FF2B5EF4-FFF2-40B4-BE49-F238E27FC236}">
                              <a16:creationId xmlns:a16="http://schemas.microsoft.com/office/drawing/2014/main" id="{E7C6CD98-A7DA-D883-69E9-FD6693F2DF3A}"/>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nvGrpSpPr>
                  <p:cNvPr id="31" name="Group 30">
                    <a:extLst>
                      <a:ext uri="{FF2B5EF4-FFF2-40B4-BE49-F238E27FC236}">
                        <a16:creationId xmlns:a16="http://schemas.microsoft.com/office/drawing/2014/main" id="{3FA60B28-10D8-64ED-76DA-EC8FD97F7309}"/>
                      </a:ext>
                    </a:extLst>
                  </p:cNvPr>
                  <p:cNvGrpSpPr/>
                  <p:nvPr/>
                </p:nvGrpSpPr>
                <p:grpSpPr>
                  <a:xfrm>
                    <a:off x="3260185" y="5686951"/>
                    <a:ext cx="1654292" cy="145148"/>
                    <a:chOff x="3234194" y="5917243"/>
                    <a:chExt cx="1654292" cy="145148"/>
                  </a:xfrm>
                </p:grpSpPr>
                <p:grpSp>
                  <p:nvGrpSpPr>
                    <p:cNvPr id="32" name="Group 31">
                      <a:extLst>
                        <a:ext uri="{FF2B5EF4-FFF2-40B4-BE49-F238E27FC236}">
                          <a16:creationId xmlns:a16="http://schemas.microsoft.com/office/drawing/2014/main" id="{C62EC120-F377-6B58-7085-ADCDF477CD2A}"/>
                        </a:ext>
                      </a:extLst>
                    </p:cNvPr>
                    <p:cNvGrpSpPr/>
                    <p:nvPr/>
                  </p:nvGrpSpPr>
                  <p:grpSpPr>
                    <a:xfrm>
                      <a:off x="3234194" y="5917243"/>
                      <a:ext cx="491308" cy="127166"/>
                      <a:chOff x="3234194" y="5917243"/>
                      <a:chExt cx="491308" cy="127166"/>
                    </a:xfrm>
                  </p:grpSpPr>
                  <p:grpSp>
                    <p:nvGrpSpPr>
                      <p:cNvPr id="47" name="Group 46">
                        <a:extLst>
                          <a:ext uri="{FF2B5EF4-FFF2-40B4-BE49-F238E27FC236}">
                            <a16:creationId xmlns:a16="http://schemas.microsoft.com/office/drawing/2014/main" id="{09A01D25-40BB-8570-C6D7-BC05A07525E0}"/>
                          </a:ext>
                        </a:extLst>
                      </p:cNvPr>
                      <p:cNvGrpSpPr/>
                      <p:nvPr/>
                    </p:nvGrpSpPr>
                    <p:grpSpPr>
                      <a:xfrm>
                        <a:off x="3234194" y="5917243"/>
                        <a:ext cx="204429" cy="121445"/>
                        <a:chOff x="3234194" y="5917243"/>
                        <a:chExt cx="204429" cy="121445"/>
                      </a:xfrm>
                    </p:grpSpPr>
                    <p:sp>
                      <p:nvSpPr>
                        <p:cNvPr id="51" name="Rectangle 50">
                          <a:extLst>
                            <a:ext uri="{FF2B5EF4-FFF2-40B4-BE49-F238E27FC236}">
                              <a16:creationId xmlns:a16="http://schemas.microsoft.com/office/drawing/2014/main" id="{B8C2A95B-19FA-F602-C021-77014CCA8BC9}"/>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3C2172A9-9F74-4A6F-8C48-4A98859AF7C1}"/>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92F2CB21-98D0-4727-FE93-6BBC8C4B1C8B}"/>
                          </a:ext>
                        </a:extLst>
                      </p:cNvPr>
                      <p:cNvGrpSpPr/>
                      <p:nvPr/>
                    </p:nvGrpSpPr>
                    <p:grpSpPr>
                      <a:xfrm>
                        <a:off x="3521073" y="5922964"/>
                        <a:ext cx="204429" cy="121445"/>
                        <a:chOff x="3234194" y="5917243"/>
                        <a:chExt cx="204429" cy="121445"/>
                      </a:xfrm>
                    </p:grpSpPr>
                    <p:sp>
                      <p:nvSpPr>
                        <p:cNvPr id="49" name="Rectangle 48">
                          <a:extLst>
                            <a:ext uri="{FF2B5EF4-FFF2-40B4-BE49-F238E27FC236}">
                              <a16:creationId xmlns:a16="http://schemas.microsoft.com/office/drawing/2014/main" id="{E9653DF4-6DA5-9BF9-7FA0-41AECC163AFC}"/>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54E6B2C8-3448-9298-1B1F-E8AE6DE5F20E}"/>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33" name="Group 32">
                      <a:extLst>
                        <a:ext uri="{FF2B5EF4-FFF2-40B4-BE49-F238E27FC236}">
                          <a16:creationId xmlns:a16="http://schemas.microsoft.com/office/drawing/2014/main" id="{4E2E70FC-5A65-4620-67AC-DE7EE267DC7E}"/>
                        </a:ext>
                      </a:extLst>
                    </p:cNvPr>
                    <p:cNvGrpSpPr/>
                    <p:nvPr/>
                  </p:nvGrpSpPr>
                  <p:grpSpPr>
                    <a:xfrm>
                      <a:off x="3819962" y="5925988"/>
                      <a:ext cx="491308" cy="127166"/>
                      <a:chOff x="3234194" y="5917243"/>
                      <a:chExt cx="491308" cy="127166"/>
                    </a:xfrm>
                  </p:grpSpPr>
                  <p:grpSp>
                    <p:nvGrpSpPr>
                      <p:cNvPr id="41" name="Group 40">
                        <a:extLst>
                          <a:ext uri="{FF2B5EF4-FFF2-40B4-BE49-F238E27FC236}">
                            <a16:creationId xmlns:a16="http://schemas.microsoft.com/office/drawing/2014/main" id="{AED7150D-F113-99F9-8248-FAC43C98AD3F}"/>
                          </a:ext>
                        </a:extLst>
                      </p:cNvPr>
                      <p:cNvGrpSpPr/>
                      <p:nvPr/>
                    </p:nvGrpSpPr>
                    <p:grpSpPr>
                      <a:xfrm>
                        <a:off x="3234194" y="5917243"/>
                        <a:ext cx="204429" cy="121445"/>
                        <a:chOff x="3234194" y="5917243"/>
                        <a:chExt cx="204429" cy="121445"/>
                      </a:xfrm>
                    </p:grpSpPr>
                    <p:sp>
                      <p:nvSpPr>
                        <p:cNvPr id="45" name="Rectangle 44">
                          <a:extLst>
                            <a:ext uri="{FF2B5EF4-FFF2-40B4-BE49-F238E27FC236}">
                              <a16:creationId xmlns:a16="http://schemas.microsoft.com/office/drawing/2014/main" id="{856849B0-790D-E8BB-6122-B85273C60102}"/>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8A38587C-CB6C-CCA4-3A59-E760185711C6}"/>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42" name="Group 41">
                        <a:extLst>
                          <a:ext uri="{FF2B5EF4-FFF2-40B4-BE49-F238E27FC236}">
                            <a16:creationId xmlns:a16="http://schemas.microsoft.com/office/drawing/2014/main" id="{B74AC0D4-A11D-89D1-AFB9-6360C3BB31B3}"/>
                          </a:ext>
                        </a:extLst>
                      </p:cNvPr>
                      <p:cNvGrpSpPr/>
                      <p:nvPr/>
                    </p:nvGrpSpPr>
                    <p:grpSpPr>
                      <a:xfrm>
                        <a:off x="3521073" y="5922964"/>
                        <a:ext cx="204429" cy="121445"/>
                        <a:chOff x="3234194" y="5917243"/>
                        <a:chExt cx="204429" cy="121445"/>
                      </a:xfrm>
                    </p:grpSpPr>
                    <p:sp>
                      <p:nvSpPr>
                        <p:cNvPr id="43" name="Rectangle 42">
                          <a:extLst>
                            <a:ext uri="{FF2B5EF4-FFF2-40B4-BE49-F238E27FC236}">
                              <a16:creationId xmlns:a16="http://schemas.microsoft.com/office/drawing/2014/main" id="{65347B97-15B7-06AF-2421-B095BB70375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D9A65074-EEE0-B802-D446-AD0AB6A11392}"/>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nvGrpSpPr>
                    <p:cNvPr id="34" name="Group 33">
                      <a:extLst>
                        <a:ext uri="{FF2B5EF4-FFF2-40B4-BE49-F238E27FC236}">
                          <a16:creationId xmlns:a16="http://schemas.microsoft.com/office/drawing/2014/main" id="{5D5D8134-1081-66AD-F38E-1AC35A142FC2}"/>
                        </a:ext>
                      </a:extLst>
                    </p:cNvPr>
                    <p:cNvGrpSpPr/>
                    <p:nvPr/>
                  </p:nvGrpSpPr>
                  <p:grpSpPr>
                    <a:xfrm>
                      <a:off x="4397178" y="5935225"/>
                      <a:ext cx="491308" cy="127166"/>
                      <a:chOff x="3234194" y="5917243"/>
                      <a:chExt cx="491308" cy="127166"/>
                    </a:xfrm>
                  </p:grpSpPr>
                  <p:grpSp>
                    <p:nvGrpSpPr>
                      <p:cNvPr id="35" name="Group 34">
                        <a:extLst>
                          <a:ext uri="{FF2B5EF4-FFF2-40B4-BE49-F238E27FC236}">
                            <a16:creationId xmlns:a16="http://schemas.microsoft.com/office/drawing/2014/main" id="{A8DFF8E2-D610-7453-B5D2-62EEAD3B1668}"/>
                          </a:ext>
                        </a:extLst>
                      </p:cNvPr>
                      <p:cNvGrpSpPr/>
                      <p:nvPr/>
                    </p:nvGrpSpPr>
                    <p:grpSpPr>
                      <a:xfrm>
                        <a:off x="3234194" y="5917243"/>
                        <a:ext cx="204429" cy="121445"/>
                        <a:chOff x="3234194" y="5917243"/>
                        <a:chExt cx="204429" cy="121445"/>
                      </a:xfrm>
                    </p:grpSpPr>
                    <p:sp>
                      <p:nvSpPr>
                        <p:cNvPr id="39" name="Rectangle 38">
                          <a:extLst>
                            <a:ext uri="{FF2B5EF4-FFF2-40B4-BE49-F238E27FC236}">
                              <a16:creationId xmlns:a16="http://schemas.microsoft.com/office/drawing/2014/main" id="{8D696E98-D696-05E9-AC4C-D1B3A5022469}"/>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B526B97E-FBC5-3583-1589-915A7CE1FF5F}"/>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36" name="Group 35">
                        <a:extLst>
                          <a:ext uri="{FF2B5EF4-FFF2-40B4-BE49-F238E27FC236}">
                            <a16:creationId xmlns:a16="http://schemas.microsoft.com/office/drawing/2014/main" id="{64D62016-C312-A98A-EAFB-20D9FC7A5138}"/>
                          </a:ext>
                        </a:extLst>
                      </p:cNvPr>
                      <p:cNvGrpSpPr/>
                      <p:nvPr/>
                    </p:nvGrpSpPr>
                    <p:grpSpPr>
                      <a:xfrm>
                        <a:off x="3521073" y="5922964"/>
                        <a:ext cx="204429" cy="121445"/>
                        <a:chOff x="3234194" y="5917243"/>
                        <a:chExt cx="204429" cy="121445"/>
                      </a:xfrm>
                    </p:grpSpPr>
                    <p:sp>
                      <p:nvSpPr>
                        <p:cNvPr id="37" name="Rectangle 36">
                          <a:extLst>
                            <a:ext uri="{FF2B5EF4-FFF2-40B4-BE49-F238E27FC236}">
                              <a16:creationId xmlns:a16="http://schemas.microsoft.com/office/drawing/2014/main" id="{407AAA64-F648-6CAF-DB28-A38ADD8CEA86}"/>
                            </a:ext>
                          </a:extLst>
                        </p:cNvPr>
                        <p:cNvSpPr/>
                        <p:nvPr/>
                      </p:nvSpPr>
                      <p:spPr>
                        <a:xfrm>
                          <a:off x="3234194" y="5917243"/>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54BFA5F1-5B29-DCFF-AF24-B3BCB3C44B14}"/>
                            </a:ext>
                          </a:extLst>
                        </p:cNvPr>
                        <p:cNvSpPr/>
                        <p:nvPr/>
                      </p:nvSpPr>
                      <p:spPr>
                        <a:xfrm>
                          <a:off x="3384802" y="5921205"/>
                          <a:ext cx="53821" cy="1174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grpSp>
                </p:grpSp>
              </p:grpSp>
            </p:grpSp>
          </p:grpSp>
        </p:grpSp>
        <p:sp>
          <p:nvSpPr>
            <p:cNvPr id="12" name="Freeform: Shape 11">
              <a:extLst>
                <a:ext uri="{FF2B5EF4-FFF2-40B4-BE49-F238E27FC236}">
                  <a16:creationId xmlns:a16="http://schemas.microsoft.com/office/drawing/2014/main" id="{81FF8EF7-3CD0-886E-E4FD-B2E1DFDC5E94}"/>
                </a:ext>
              </a:extLst>
            </p:cNvPr>
            <p:cNvSpPr/>
            <p:nvPr/>
          </p:nvSpPr>
          <p:spPr>
            <a:xfrm>
              <a:off x="8824861" y="4700099"/>
              <a:ext cx="247828" cy="129661"/>
            </a:xfrm>
            <a:custGeom>
              <a:avLst/>
              <a:gdLst>
                <a:gd name="connsiteX0" fmla="*/ 0 w 247828"/>
                <a:gd name="connsiteY0" fmla="*/ 60241 h 129661"/>
                <a:gd name="connsiteX1" fmla="*/ 42729 w 247828"/>
                <a:gd name="connsiteY1" fmla="*/ 17512 h 129661"/>
                <a:gd name="connsiteX2" fmla="*/ 68366 w 247828"/>
                <a:gd name="connsiteY2" fmla="*/ 421 h 129661"/>
                <a:gd name="connsiteX3" fmla="*/ 128187 w 247828"/>
                <a:gd name="connsiteY3" fmla="*/ 43150 h 129661"/>
                <a:gd name="connsiteX4" fmla="*/ 170916 w 247828"/>
                <a:gd name="connsiteY4" fmla="*/ 51695 h 129661"/>
                <a:gd name="connsiteX5" fmla="*/ 213645 w 247828"/>
                <a:gd name="connsiteY5" fmla="*/ 60241 h 129661"/>
                <a:gd name="connsiteX6" fmla="*/ 230737 w 247828"/>
                <a:gd name="connsiteY6" fmla="*/ 102970 h 129661"/>
                <a:gd name="connsiteX7" fmla="*/ 239282 w 247828"/>
                <a:gd name="connsiteY7" fmla="*/ 128608 h 129661"/>
                <a:gd name="connsiteX8" fmla="*/ 247828 w 247828"/>
                <a:gd name="connsiteY8" fmla="*/ 128608 h 12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28" h="129661">
                  <a:moveTo>
                    <a:pt x="0" y="60241"/>
                  </a:moveTo>
                  <a:cubicBezTo>
                    <a:pt x="14243" y="45998"/>
                    <a:pt x="27570" y="30776"/>
                    <a:pt x="42729" y="17512"/>
                  </a:cubicBezTo>
                  <a:cubicBezTo>
                    <a:pt x="50458" y="10749"/>
                    <a:pt x="58529" y="-2530"/>
                    <a:pt x="68366" y="421"/>
                  </a:cubicBezTo>
                  <a:cubicBezTo>
                    <a:pt x="91837" y="7463"/>
                    <a:pt x="108247" y="28907"/>
                    <a:pt x="128187" y="43150"/>
                  </a:cubicBezTo>
                  <a:cubicBezTo>
                    <a:pt x="144495" y="92073"/>
                    <a:pt x="123396" y="56975"/>
                    <a:pt x="170916" y="51695"/>
                  </a:cubicBezTo>
                  <a:cubicBezTo>
                    <a:pt x="185352" y="50091"/>
                    <a:pt x="199402" y="57392"/>
                    <a:pt x="213645" y="60241"/>
                  </a:cubicBezTo>
                  <a:cubicBezTo>
                    <a:pt x="219342" y="74484"/>
                    <a:pt x="225351" y="88606"/>
                    <a:pt x="230737" y="102970"/>
                  </a:cubicBezTo>
                  <a:cubicBezTo>
                    <a:pt x="233900" y="111405"/>
                    <a:pt x="234285" y="121113"/>
                    <a:pt x="239282" y="128608"/>
                  </a:cubicBezTo>
                  <a:cubicBezTo>
                    <a:pt x="240862" y="130978"/>
                    <a:pt x="244979" y="128608"/>
                    <a:pt x="247828" y="128608"/>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5EF3329E-0D82-8B3F-3A68-7C553625C686}"/>
                </a:ext>
              </a:extLst>
            </p:cNvPr>
            <p:cNvSpPr/>
            <p:nvPr/>
          </p:nvSpPr>
          <p:spPr>
            <a:xfrm>
              <a:off x="10716426" y="4657282"/>
              <a:ext cx="213645" cy="85634"/>
            </a:xfrm>
            <a:custGeom>
              <a:avLst/>
              <a:gdLst>
                <a:gd name="connsiteX0" fmla="*/ 0 w 213645"/>
                <a:gd name="connsiteY0" fmla="*/ 17268 h 85634"/>
                <a:gd name="connsiteX1" fmla="*/ 59821 w 213645"/>
                <a:gd name="connsiteY1" fmla="*/ 8722 h 85634"/>
                <a:gd name="connsiteX2" fmla="*/ 85458 w 213645"/>
                <a:gd name="connsiteY2" fmla="*/ 176 h 85634"/>
                <a:gd name="connsiteX3" fmla="*/ 111095 w 213645"/>
                <a:gd name="connsiteY3" fmla="*/ 17268 h 85634"/>
                <a:gd name="connsiteX4" fmla="*/ 119641 w 213645"/>
                <a:gd name="connsiteY4" fmla="*/ 51451 h 85634"/>
                <a:gd name="connsiteX5" fmla="*/ 153824 w 213645"/>
                <a:gd name="connsiteY5" fmla="*/ 68542 h 85634"/>
                <a:gd name="connsiteX6" fmla="*/ 188008 w 213645"/>
                <a:gd name="connsiteY6" fmla="*/ 77088 h 85634"/>
                <a:gd name="connsiteX7" fmla="*/ 213645 w 213645"/>
                <a:gd name="connsiteY7" fmla="*/ 85634 h 8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645" h="85634">
                  <a:moveTo>
                    <a:pt x="0" y="17268"/>
                  </a:moveTo>
                  <a:cubicBezTo>
                    <a:pt x="19940" y="14419"/>
                    <a:pt x="40069" y="12672"/>
                    <a:pt x="59821" y="8722"/>
                  </a:cubicBezTo>
                  <a:cubicBezTo>
                    <a:pt x="68654" y="6955"/>
                    <a:pt x="76573" y="-1305"/>
                    <a:pt x="85458" y="176"/>
                  </a:cubicBezTo>
                  <a:cubicBezTo>
                    <a:pt x="95589" y="1865"/>
                    <a:pt x="102549" y="11571"/>
                    <a:pt x="111095" y="17268"/>
                  </a:cubicBezTo>
                  <a:cubicBezTo>
                    <a:pt x="113944" y="28662"/>
                    <a:pt x="112122" y="42428"/>
                    <a:pt x="119641" y="51451"/>
                  </a:cubicBezTo>
                  <a:cubicBezTo>
                    <a:pt x="127796" y="61237"/>
                    <a:pt x="141896" y="64069"/>
                    <a:pt x="153824" y="68542"/>
                  </a:cubicBezTo>
                  <a:cubicBezTo>
                    <a:pt x="164822" y="72666"/>
                    <a:pt x="176715" y="73861"/>
                    <a:pt x="188008" y="77088"/>
                  </a:cubicBezTo>
                  <a:cubicBezTo>
                    <a:pt x="196669" y="79563"/>
                    <a:pt x="205099" y="82785"/>
                    <a:pt x="213645" y="8563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Dove with solid fill">
              <a:extLst>
                <a:ext uri="{FF2B5EF4-FFF2-40B4-BE49-F238E27FC236}">
                  <a16:creationId xmlns:a16="http://schemas.microsoft.com/office/drawing/2014/main" id="{534D792F-0B35-8EB1-5D7D-C3BADBC120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0569153" y="5467601"/>
              <a:ext cx="179060" cy="179060"/>
            </a:xfrm>
            <a:prstGeom prst="rect">
              <a:avLst/>
            </a:prstGeom>
          </p:spPr>
        </p:pic>
        <p:sp>
          <p:nvSpPr>
            <p:cNvPr id="15" name="Rectangle 14">
              <a:extLst>
                <a:ext uri="{FF2B5EF4-FFF2-40B4-BE49-F238E27FC236}">
                  <a16:creationId xmlns:a16="http://schemas.microsoft.com/office/drawing/2014/main" id="{F310ECD6-8027-3F16-24C9-BCA8D298321B}"/>
                </a:ext>
              </a:extLst>
            </p:cNvPr>
            <p:cNvSpPr/>
            <p:nvPr/>
          </p:nvSpPr>
          <p:spPr>
            <a:xfrm>
              <a:off x="8682527" y="6418305"/>
              <a:ext cx="3520728" cy="4412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38" name="Picture 337">
            <a:extLst>
              <a:ext uri="{FF2B5EF4-FFF2-40B4-BE49-F238E27FC236}">
                <a16:creationId xmlns:a16="http://schemas.microsoft.com/office/drawing/2014/main" id="{9A1E2DF6-DF32-B225-C329-1BB776692D23}"/>
              </a:ext>
            </a:extLst>
          </p:cNvPr>
          <p:cNvPicPr>
            <a:picLocks noChangeAspect="1"/>
          </p:cNvPicPr>
          <p:nvPr userDrawn="1"/>
        </p:nvPicPr>
        <p:blipFill>
          <a:blip r:embed="rId15"/>
          <a:stretch>
            <a:fillRect/>
          </a:stretch>
        </p:blipFill>
        <p:spPr>
          <a:xfrm>
            <a:off x="9895148" y="225983"/>
            <a:ext cx="1992052" cy="979332"/>
          </a:xfrm>
          <a:prstGeom prst="rect">
            <a:avLst/>
          </a:prstGeom>
        </p:spPr>
      </p:pic>
    </p:spTree>
    <p:extLst>
      <p:ext uri="{BB962C8B-B14F-4D97-AF65-F5344CB8AC3E}">
        <p14:creationId xmlns:p14="http://schemas.microsoft.com/office/powerpoint/2010/main" val="27813455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FAC7D-594D-CF40-A4F2-F6DC3BB71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FD7A9F9-3B0F-BF44-A098-3B72231FC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403233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hyperlink" Target="https://www.ofgem.gov.uk/publications/seg-supplier-lis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hyperlink" Target="https://www.ofgem.gov.uk/publications/seg-supplier-li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hyperlink" Target="https://buckinghamshire.moderngov.co.uk/documents/s19798/Report%20for%20Salix%20Grant%20Chiltern%20Lifestyle%20Centre%20Solar%20PV%20System.pdf"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wendovernews.co.uk/news/new-grant-to-boost-chilterns-lifestyle-centres-green-credentia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estsuffolk.gov.uk/news/pr230316ws01.cfm" TargetMode="External"/><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acleisure.com/the-green-energy-helping-power-mildenhall-hub/"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mcscertified.com/find-an-installer/" TargetMode="External"/><Relationship Id="rId7" Type="http://schemas.openxmlformats.org/officeDocument/2006/relationships/image" Target="../media/image34.png"/><Relationship Id="rId2" Type="http://schemas.openxmlformats.org/officeDocument/2006/relationships/hyperlink" Target="https://www.sportengland.org/funds-and-campaigns/our-funds" TargetMode="Externa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hyperlink" Target="https://www.netzerogo.org.uk/s/" TargetMode="External"/><Relationship Id="rId4" Type="http://schemas.openxmlformats.org/officeDocument/2006/relationships/hyperlink" Target="https://esc-production-2021.s3.eu-west-2.amazonaws.com/wp-content/uploads/2023/11/01131226/Procurement-routes-and-frameworks.xls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NWNZHub@liverpoolcityregion-ca.gov.uk" TargetMode="External"/><Relationship Id="rId2" Type="http://schemas.openxmlformats.org/officeDocument/2006/relationships/image" Target="../media/image35.png"/><Relationship Id="rId1" Type="http://schemas.openxmlformats.org/officeDocument/2006/relationships/slideLayout" Target="../slideLayouts/slideLayout43.xml"/><Relationship Id="rId6" Type="http://schemas.openxmlformats.org/officeDocument/2006/relationships/image" Target="../media/image36.png"/><Relationship Id="rId5" Type="http://schemas.openxmlformats.org/officeDocument/2006/relationships/hyperlink" Target="https://www.merseytravel.gov.uk/about-us/Documents/Travelling%20to%20No%201%20Mann%20Island.pdf" TargetMode="External"/><Relationship Id="rId4" Type="http://schemas.openxmlformats.org/officeDocument/2006/relationships/hyperlink" Target="http://www.linkedin.com/company/north-west-net-zero-hub/"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4.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https://mcscertified.com/"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hyperlink" Target="https://solarenergyuk.org/resource/the-value-of-solar-property-repor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https://www.enwl.co.uk/get-connected/online-applications/talk-to-the-experts/" TargetMode="External"/><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hyperlink" Target="https://mcscertifie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C28BA3-77A5-16F3-9DC7-6F8BB16294F1}"/>
              </a:ext>
            </a:extLst>
          </p:cNvPr>
          <p:cNvSpPr txBox="1">
            <a:spLocks/>
          </p:cNvSpPr>
          <p:nvPr/>
        </p:nvSpPr>
        <p:spPr>
          <a:xfrm>
            <a:off x="1" y="2380230"/>
            <a:ext cx="12191999" cy="129195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327B0F"/>
                </a:solidFill>
              </a:rPr>
              <a:t>Leisure Centre Guide to Installing Solar Power</a:t>
            </a:r>
            <a:endParaRPr lang="en-GB" b="1" dirty="0">
              <a:solidFill>
                <a:srgbClr val="327B0F"/>
              </a:solidFill>
            </a:endParaRPr>
          </a:p>
        </p:txBody>
      </p:sp>
      <p:sp>
        <p:nvSpPr>
          <p:cNvPr id="5" name="Subtitle 2">
            <a:extLst>
              <a:ext uri="{FF2B5EF4-FFF2-40B4-BE49-F238E27FC236}">
                <a16:creationId xmlns:a16="http://schemas.microsoft.com/office/drawing/2014/main" id="{0CD12284-F613-F485-56EE-E3EEDA7FA545}"/>
              </a:ext>
            </a:extLst>
          </p:cNvPr>
          <p:cNvSpPr txBox="1">
            <a:spLocks/>
          </p:cNvSpPr>
          <p:nvPr/>
        </p:nvSpPr>
        <p:spPr>
          <a:xfrm>
            <a:off x="1" y="3126574"/>
            <a:ext cx="12191999"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t>Building in Net Zero</a:t>
            </a:r>
          </a:p>
        </p:txBody>
      </p:sp>
      <p:pic>
        <p:nvPicPr>
          <p:cNvPr id="3" name="Graphic 2" descr="Sun with solid fill">
            <a:extLst>
              <a:ext uri="{FF2B5EF4-FFF2-40B4-BE49-F238E27FC236}">
                <a16:creationId xmlns:a16="http://schemas.microsoft.com/office/drawing/2014/main" id="{97C4F2EC-0E15-4C5E-DEB9-A5441C5D5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789" y="3374565"/>
            <a:ext cx="914400" cy="914400"/>
          </a:xfrm>
          <a:prstGeom prst="rect">
            <a:avLst/>
          </a:prstGeom>
        </p:spPr>
      </p:pic>
    </p:spTree>
    <p:extLst>
      <p:ext uri="{BB962C8B-B14F-4D97-AF65-F5344CB8AC3E}">
        <p14:creationId xmlns:p14="http://schemas.microsoft.com/office/powerpoint/2010/main" val="232710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D3A8-3607-DFF6-4B84-CC78B247DD13}"/>
              </a:ext>
            </a:extLst>
          </p:cNvPr>
          <p:cNvSpPr txBox="1">
            <a:spLocks/>
          </p:cNvSpPr>
          <p:nvPr/>
        </p:nvSpPr>
        <p:spPr>
          <a:xfrm>
            <a:off x="783539" y="2490280"/>
            <a:ext cx="7880044"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Routes to installation</a:t>
            </a:r>
            <a:br>
              <a:rPr lang="en-US" dirty="0"/>
            </a:br>
            <a:r>
              <a:rPr lang="en-US" sz="2400" dirty="0">
                <a:solidFill>
                  <a:schemeClr val="bg2">
                    <a:lumMod val="25000"/>
                  </a:schemeClr>
                </a:solidFill>
              </a:rPr>
              <a:t>What are the options and how do they differ?</a:t>
            </a:r>
            <a:br>
              <a:rPr lang="en-US" sz="2400" dirty="0"/>
            </a:br>
            <a:endParaRPr lang="en-US" sz="2400" dirty="0"/>
          </a:p>
        </p:txBody>
      </p:sp>
      <p:sp>
        <p:nvSpPr>
          <p:cNvPr id="3" name="TextBox 2">
            <a:extLst>
              <a:ext uri="{FF2B5EF4-FFF2-40B4-BE49-F238E27FC236}">
                <a16:creationId xmlns:a16="http://schemas.microsoft.com/office/drawing/2014/main" id="{49C8BA3D-99E6-6602-5A87-1D60FC42BCB9}"/>
              </a:ext>
            </a:extLst>
          </p:cNvPr>
          <p:cNvSpPr txBox="1"/>
          <p:nvPr/>
        </p:nvSpPr>
        <p:spPr>
          <a:xfrm>
            <a:off x="783539" y="1287278"/>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03</a:t>
            </a:r>
          </a:p>
        </p:txBody>
      </p:sp>
      <p:pic>
        <p:nvPicPr>
          <p:cNvPr id="4" name="Graphic 3" descr="Sun with solid fill">
            <a:extLst>
              <a:ext uri="{FF2B5EF4-FFF2-40B4-BE49-F238E27FC236}">
                <a16:creationId xmlns:a16="http://schemas.microsoft.com/office/drawing/2014/main" id="{02FECE1B-70CB-29E1-6A10-F81740C738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17479" y="4255409"/>
            <a:ext cx="914400" cy="914400"/>
          </a:xfrm>
          <a:prstGeom prst="rect">
            <a:avLst/>
          </a:prstGeom>
        </p:spPr>
      </p:pic>
    </p:spTree>
    <p:extLst>
      <p:ext uri="{BB962C8B-B14F-4D97-AF65-F5344CB8AC3E}">
        <p14:creationId xmlns:p14="http://schemas.microsoft.com/office/powerpoint/2010/main" val="386848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29E06-FAFC-5DE1-2D2D-BF0A3C9DF729}"/>
              </a:ext>
            </a:extLst>
          </p:cNvPr>
          <p:cNvSpPr/>
          <p:nvPr/>
        </p:nvSpPr>
        <p:spPr>
          <a:xfrm>
            <a:off x="7170722" y="0"/>
            <a:ext cx="503386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1EEBC32-8DED-ED43-1745-C202434A8BF5}"/>
              </a:ext>
            </a:extLst>
          </p:cNvPr>
          <p:cNvSpPr txBox="1"/>
          <p:nvPr/>
        </p:nvSpPr>
        <p:spPr>
          <a:xfrm>
            <a:off x="536735" y="987893"/>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Routes to installation</a:t>
            </a:r>
          </a:p>
        </p:txBody>
      </p:sp>
      <p:sp>
        <p:nvSpPr>
          <p:cNvPr id="3" name="Text Placeholder 3">
            <a:extLst>
              <a:ext uri="{FF2B5EF4-FFF2-40B4-BE49-F238E27FC236}">
                <a16:creationId xmlns:a16="http://schemas.microsoft.com/office/drawing/2014/main" id="{5F3641A0-E129-844C-10A7-8F1B1F31A1F4}"/>
              </a:ext>
            </a:extLst>
          </p:cNvPr>
          <p:cNvSpPr txBox="1">
            <a:spLocks/>
          </p:cNvSpPr>
          <p:nvPr/>
        </p:nvSpPr>
        <p:spPr>
          <a:xfrm>
            <a:off x="589349" y="1481936"/>
            <a:ext cx="634219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What are the options/models and how do they differ?</a:t>
            </a:r>
          </a:p>
        </p:txBody>
      </p:sp>
      <p:cxnSp>
        <p:nvCxnSpPr>
          <p:cNvPr id="5" name="Straight Connector 4">
            <a:extLst>
              <a:ext uri="{FF2B5EF4-FFF2-40B4-BE49-F238E27FC236}">
                <a16:creationId xmlns:a16="http://schemas.microsoft.com/office/drawing/2014/main" id="{BA6009E2-AC78-5FD7-2951-95D4FB9A24D2}"/>
              </a:ext>
            </a:extLst>
          </p:cNvPr>
          <p:cNvCxnSpPr>
            <a:cxnSpLocks/>
          </p:cNvCxnSpPr>
          <p:nvPr/>
        </p:nvCxnSpPr>
        <p:spPr>
          <a:xfrm>
            <a:off x="9690034" y="4597974"/>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53228F4-93E5-EB5D-4562-D2E71385B47E}"/>
              </a:ext>
            </a:extLst>
          </p:cNvPr>
          <p:cNvCxnSpPr>
            <a:cxnSpLocks/>
          </p:cNvCxnSpPr>
          <p:nvPr/>
        </p:nvCxnSpPr>
        <p:spPr>
          <a:xfrm>
            <a:off x="10979935" y="4597974"/>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AF7924-458E-0ACD-8763-45BD87A44359}"/>
              </a:ext>
            </a:extLst>
          </p:cNvPr>
          <p:cNvCxnSpPr>
            <a:cxnSpLocks/>
          </p:cNvCxnSpPr>
          <p:nvPr/>
        </p:nvCxnSpPr>
        <p:spPr>
          <a:xfrm>
            <a:off x="9473340" y="4445606"/>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F1A551F-4416-78C7-8BCF-AC361C21A8A8}"/>
              </a:ext>
            </a:extLst>
          </p:cNvPr>
          <p:cNvCxnSpPr>
            <a:cxnSpLocks/>
          </p:cNvCxnSpPr>
          <p:nvPr/>
        </p:nvCxnSpPr>
        <p:spPr>
          <a:xfrm>
            <a:off x="10054923" y="1921770"/>
            <a:ext cx="0" cy="494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9745D0-8E8E-6A1E-79DF-91E2E1B511DE}"/>
              </a:ext>
            </a:extLst>
          </p:cNvPr>
          <p:cNvCxnSpPr>
            <a:cxnSpLocks/>
          </p:cNvCxnSpPr>
          <p:nvPr/>
        </p:nvCxnSpPr>
        <p:spPr>
          <a:xfrm>
            <a:off x="7947795" y="3582699"/>
            <a:ext cx="0" cy="494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A46C1E-11F6-E120-E4D1-EF6A5661CEAF}"/>
              </a:ext>
            </a:extLst>
          </p:cNvPr>
          <p:cNvSpPr txBox="1"/>
          <p:nvPr/>
        </p:nvSpPr>
        <p:spPr>
          <a:xfrm>
            <a:off x="7297294" y="175864"/>
            <a:ext cx="4843216" cy="333965"/>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algn="ctr"/>
            <a:r>
              <a:rPr lang="en-GB" sz="1600" dirty="0"/>
              <a:t>Leisure Centre Delivery Route Decision Tree</a:t>
            </a:r>
          </a:p>
        </p:txBody>
      </p:sp>
      <p:sp>
        <p:nvSpPr>
          <p:cNvPr id="14" name="Rectangle: Diagonal Corners Snipped 13">
            <a:extLst>
              <a:ext uri="{FF2B5EF4-FFF2-40B4-BE49-F238E27FC236}">
                <a16:creationId xmlns:a16="http://schemas.microsoft.com/office/drawing/2014/main" id="{B55274E9-9E5B-2B6E-9A4F-321B312D9B16}"/>
              </a:ext>
            </a:extLst>
          </p:cNvPr>
          <p:cNvSpPr/>
          <p:nvPr/>
        </p:nvSpPr>
        <p:spPr>
          <a:xfrm>
            <a:off x="8408631" y="597197"/>
            <a:ext cx="2078903" cy="884739"/>
          </a:xfrm>
          <a:prstGeom prst="snip2Diag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US" sz="1400" dirty="0">
                <a:latin typeface="Arial" panose="020B0604020202020204" pitchFamily="34" charset="0"/>
                <a:cs typeface="Arial" panose="020B0604020202020204" pitchFamily="34" charset="0"/>
              </a:rPr>
              <a:t>Do you have surplus budget to invest in an entire power system?</a:t>
            </a:r>
            <a:endParaRPr lang="en-GB" sz="14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CA53658-47BE-ECD9-08FA-CCC9E93E2BA7}"/>
              </a:ext>
            </a:extLst>
          </p:cNvPr>
          <p:cNvSpPr/>
          <p:nvPr/>
        </p:nvSpPr>
        <p:spPr>
          <a:xfrm>
            <a:off x="9362524" y="2150214"/>
            <a:ext cx="2579083" cy="9934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GB" sz="1400" b="1" dirty="0">
                <a:solidFill>
                  <a:schemeClr val="tx1"/>
                </a:solidFill>
                <a:latin typeface="Arial" panose="020B0604020202020204" pitchFamily="34" charset="0"/>
                <a:cs typeface="Arial" panose="020B0604020202020204" pitchFamily="34" charset="0"/>
              </a:rPr>
              <a:t>Model 1 – </a:t>
            </a:r>
            <a:r>
              <a:rPr lang="en-GB" sz="1400" dirty="0">
                <a:solidFill>
                  <a:schemeClr val="tx1"/>
                </a:solidFill>
                <a:latin typeface="Arial" panose="020B0604020202020204" pitchFamily="34" charset="0"/>
                <a:cs typeface="Arial" panose="020B0604020202020204" pitchFamily="34" charset="0"/>
              </a:rPr>
              <a:t>Evaluate business case for allocating surplus budget to power system (zero cost energy tariff)</a:t>
            </a:r>
          </a:p>
        </p:txBody>
      </p:sp>
      <p:sp>
        <p:nvSpPr>
          <p:cNvPr id="16" name="Rectangle 15">
            <a:extLst>
              <a:ext uri="{FF2B5EF4-FFF2-40B4-BE49-F238E27FC236}">
                <a16:creationId xmlns:a16="http://schemas.microsoft.com/office/drawing/2014/main" id="{30453BDB-746F-C2A9-B746-B6FFE7A02A1B}"/>
              </a:ext>
            </a:extLst>
          </p:cNvPr>
          <p:cNvSpPr/>
          <p:nvPr/>
        </p:nvSpPr>
        <p:spPr>
          <a:xfrm>
            <a:off x="7387411" y="3955170"/>
            <a:ext cx="1339311" cy="7076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GB" sz="1400" b="1" dirty="0">
                <a:solidFill>
                  <a:schemeClr val="tx1"/>
                </a:solidFill>
                <a:latin typeface="Arial" panose="020B0604020202020204" pitchFamily="34" charset="0"/>
                <a:cs typeface="Arial" panose="020B0604020202020204" pitchFamily="34" charset="0"/>
              </a:rPr>
              <a:t>Model 2 – </a:t>
            </a:r>
            <a:r>
              <a:rPr lang="en-GB" sz="1400" dirty="0">
                <a:solidFill>
                  <a:schemeClr val="tx1"/>
                </a:solidFill>
                <a:latin typeface="Arial" panose="020B0604020202020204" pitchFamily="34" charset="0"/>
                <a:cs typeface="Arial" panose="020B0604020202020204" pitchFamily="34" charset="0"/>
              </a:rPr>
              <a:t>Fund from an external loan</a:t>
            </a:r>
          </a:p>
        </p:txBody>
      </p:sp>
      <p:sp>
        <p:nvSpPr>
          <p:cNvPr id="17" name="Oval 16">
            <a:extLst>
              <a:ext uri="{FF2B5EF4-FFF2-40B4-BE49-F238E27FC236}">
                <a16:creationId xmlns:a16="http://schemas.microsoft.com/office/drawing/2014/main" id="{79C77EC0-C1E8-1119-C9C8-75976CADFAFD}"/>
              </a:ext>
            </a:extLst>
          </p:cNvPr>
          <p:cNvSpPr/>
          <p:nvPr/>
        </p:nvSpPr>
        <p:spPr>
          <a:xfrm>
            <a:off x="9406133" y="4290907"/>
            <a:ext cx="567802" cy="371894"/>
          </a:xfrm>
          <a:prstGeom prst="ellipse">
            <a:avLst/>
          </a:prstGeom>
          <a:solidFill>
            <a:srgbClr val="64A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US" sz="853" b="1">
                <a:solidFill>
                  <a:schemeClr val="bg1"/>
                </a:solidFill>
              </a:rPr>
              <a:t>YES</a:t>
            </a:r>
            <a:endParaRPr lang="en-GB" sz="853" b="1">
              <a:solidFill>
                <a:schemeClr val="bg1"/>
              </a:solidFill>
            </a:endParaRPr>
          </a:p>
        </p:txBody>
      </p:sp>
      <p:sp>
        <p:nvSpPr>
          <p:cNvPr id="18" name="Oval 17">
            <a:extLst>
              <a:ext uri="{FF2B5EF4-FFF2-40B4-BE49-F238E27FC236}">
                <a16:creationId xmlns:a16="http://schemas.microsoft.com/office/drawing/2014/main" id="{FEEEAA42-439A-D986-B32C-1CB43129E548}"/>
              </a:ext>
            </a:extLst>
          </p:cNvPr>
          <p:cNvSpPr/>
          <p:nvPr/>
        </p:nvSpPr>
        <p:spPr>
          <a:xfrm>
            <a:off x="10701336" y="4290907"/>
            <a:ext cx="567801" cy="371894"/>
          </a:xfrm>
          <a:prstGeom prst="ellipse">
            <a:avLst/>
          </a:prstGeom>
          <a:solidFill>
            <a:srgbClr val="E2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US" sz="853" b="1">
                <a:solidFill>
                  <a:schemeClr val="bg1"/>
                </a:solidFill>
              </a:rPr>
              <a:t>NO</a:t>
            </a:r>
            <a:endParaRPr lang="en-GB" sz="533" b="1">
              <a:solidFill>
                <a:schemeClr val="bg1"/>
              </a:solidFill>
            </a:endParaRPr>
          </a:p>
        </p:txBody>
      </p:sp>
      <p:sp>
        <p:nvSpPr>
          <p:cNvPr id="19" name="Rectangle 18">
            <a:extLst>
              <a:ext uri="{FF2B5EF4-FFF2-40B4-BE49-F238E27FC236}">
                <a16:creationId xmlns:a16="http://schemas.microsoft.com/office/drawing/2014/main" id="{3D21E5F6-FB46-533A-7B7A-6F79E3FD487F}"/>
              </a:ext>
            </a:extLst>
          </p:cNvPr>
          <p:cNvSpPr/>
          <p:nvPr/>
        </p:nvSpPr>
        <p:spPr>
          <a:xfrm>
            <a:off x="10487534" y="4853603"/>
            <a:ext cx="1652975" cy="162708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853"/>
              </a:spcBef>
            </a:pPr>
            <a:r>
              <a:rPr lang="en-GB" sz="1400" b="1" dirty="0">
                <a:solidFill>
                  <a:schemeClr val="tx1"/>
                </a:solidFill>
                <a:latin typeface="Arial" panose="020B0604020202020204" pitchFamily="34" charset="0"/>
                <a:cs typeface="Arial" panose="020B0604020202020204" pitchFamily="34" charset="0"/>
              </a:rPr>
              <a:t>Model 3, 4 or 6 – </a:t>
            </a:r>
            <a:r>
              <a:rPr lang="en-GB" sz="1400" dirty="0">
                <a:solidFill>
                  <a:schemeClr val="tx1"/>
                </a:solidFill>
                <a:latin typeface="Arial" panose="020B0604020202020204" pitchFamily="34" charset="0"/>
                <a:cs typeface="Arial" panose="020B0604020202020204" pitchFamily="34" charset="0"/>
              </a:rPr>
              <a:t>A third party owned and operated system or an innovative multi-party arrangement</a:t>
            </a:r>
          </a:p>
        </p:txBody>
      </p:sp>
      <p:sp>
        <p:nvSpPr>
          <p:cNvPr id="20" name="Rectangle 19">
            <a:extLst>
              <a:ext uri="{FF2B5EF4-FFF2-40B4-BE49-F238E27FC236}">
                <a16:creationId xmlns:a16="http://schemas.microsoft.com/office/drawing/2014/main" id="{DA598FC5-E473-5C21-31E2-02E94DB87848}"/>
              </a:ext>
            </a:extLst>
          </p:cNvPr>
          <p:cNvSpPr/>
          <p:nvPr/>
        </p:nvSpPr>
        <p:spPr>
          <a:xfrm>
            <a:off x="8726722" y="4838607"/>
            <a:ext cx="1698909" cy="10472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853"/>
              </a:spcBef>
            </a:pPr>
            <a:r>
              <a:rPr lang="en-GB" sz="1400" b="1" dirty="0">
                <a:solidFill>
                  <a:schemeClr val="tx1"/>
                </a:solidFill>
                <a:latin typeface="Arial" panose="020B0604020202020204" pitchFamily="34" charset="0"/>
                <a:cs typeface="Arial" panose="020B0604020202020204" pitchFamily="34" charset="0"/>
              </a:rPr>
              <a:t>Model 5 –</a:t>
            </a:r>
            <a:r>
              <a:rPr lang="en-GB" sz="1400" dirty="0">
                <a:solidFill>
                  <a:schemeClr val="tx1"/>
                </a:solidFill>
                <a:latin typeface="Arial" panose="020B0604020202020204" pitchFamily="34" charset="0"/>
                <a:cs typeface="Arial" panose="020B0604020202020204" pitchFamily="34" charset="0"/>
              </a:rPr>
              <a:t> Consider joint venture with a third-party</a:t>
            </a:r>
          </a:p>
        </p:txBody>
      </p:sp>
      <p:cxnSp>
        <p:nvCxnSpPr>
          <p:cNvPr id="21" name="Straight Connector 20">
            <a:extLst>
              <a:ext uri="{FF2B5EF4-FFF2-40B4-BE49-F238E27FC236}">
                <a16:creationId xmlns:a16="http://schemas.microsoft.com/office/drawing/2014/main" id="{F233651D-F18F-2FAA-47BB-F9CAEBF11D63}"/>
              </a:ext>
            </a:extLst>
          </p:cNvPr>
          <p:cNvCxnSpPr>
            <a:cxnSpLocks/>
          </p:cNvCxnSpPr>
          <p:nvPr/>
        </p:nvCxnSpPr>
        <p:spPr>
          <a:xfrm>
            <a:off x="8450330" y="1881496"/>
            <a:ext cx="17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E8955B-4722-01A6-EAA1-777951179057}"/>
              </a:ext>
            </a:extLst>
          </p:cNvPr>
          <p:cNvCxnSpPr>
            <a:cxnSpLocks/>
            <a:stCxn id="14" idx="1"/>
          </p:cNvCxnSpPr>
          <p:nvPr/>
        </p:nvCxnSpPr>
        <p:spPr>
          <a:xfrm>
            <a:off x="9448083" y="1481936"/>
            <a:ext cx="0" cy="399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BD5798D-2C43-5E39-A833-519AF9FC5663}"/>
              </a:ext>
            </a:extLst>
          </p:cNvPr>
          <p:cNvSpPr/>
          <p:nvPr/>
        </p:nvSpPr>
        <p:spPr>
          <a:xfrm>
            <a:off x="9770277" y="1698889"/>
            <a:ext cx="567802" cy="371894"/>
          </a:xfrm>
          <a:prstGeom prst="ellipse">
            <a:avLst/>
          </a:prstGeom>
          <a:solidFill>
            <a:srgbClr val="64A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US" sz="853" b="1">
                <a:solidFill>
                  <a:schemeClr val="bg1"/>
                </a:solidFill>
              </a:rPr>
              <a:t>YES</a:t>
            </a:r>
            <a:endParaRPr lang="en-GB" sz="853" b="1">
              <a:solidFill>
                <a:schemeClr val="bg1"/>
              </a:solidFill>
            </a:endParaRPr>
          </a:p>
        </p:txBody>
      </p:sp>
      <p:sp>
        <p:nvSpPr>
          <p:cNvPr id="24" name="Oval 23">
            <a:extLst>
              <a:ext uri="{FF2B5EF4-FFF2-40B4-BE49-F238E27FC236}">
                <a16:creationId xmlns:a16="http://schemas.microsoft.com/office/drawing/2014/main" id="{D46B1130-9FF8-334D-A508-B6259D324E0E}"/>
              </a:ext>
            </a:extLst>
          </p:cNvPr>
          <p:cNvSpPr/>
          <p:nvPr/>
        </p:nvSpPr>
        <p:spPr>
          <a:xfrm>
            <a:off x="8641106" y="1698889"/>
            <a:ext cx="567801" cy="371894"/>
          </a:xfrm>
          <a:prstGeom prst="ellipse">
            <a:avLst/>
          </a:prstGeom>
          <a:solidFill>
            <a:srgbClr val="E2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US" sz="853" b="1">
                <a:solidFill>
                  <a:schemeClr val="bg1"/>
                </a:solidFill>
              </a:rPr>
              <a:t>NO</a:t>
            </a:r>
            <a:endParaRPr lang="en-GB" sz="533" b="1">
              <a:solidFill>
                <a:schemeClr val="bg1"/>
              </a:solidFill>
            </a:endParaRPr>
          </a:p>
        </p:txBody>
      </p:sp>
      <p:cxnSp>
        <p:nvCxnSpPr>
          <p:cNvPr id="25" name="Straight Connector 24">
            <a:extLst>
              <a:ext uri="{FF2B5EF4-FFF2-40B4-BE49-F238E27FC236}">
                <a16:creationId xmlns:a16="http://schemas.microsoft.com/office/drawing/2014/main" id="{008C9204-2DC7-BFCD-006D-698B548151BF}"/>
              </a:ext>
            </a:extLst>
          </p:cNvPr>
          <p:cNvCxnSpPr>
            <a:cxnSpLocks/>
          </p:cNvCxnSpPr>
          <p:nvPr/>
        </p:nvCxnSpPr>
        <p:spPr>
          <a:xfrm flipV="1">
            <a:off x="7933326" y="3536645"/>
            <a:ext cx="18927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4C5939D-025E-6487-8D8F-4F730923139D}"/>
              </a:ext>
            </a:extLst>
          </p:cNvPr>
          <p:cNvSpPr/>
          <p:nvPr/>
        </p:nvSpPr>
        <p:spPr>
          <a:xfrm>
            <a:off x="8659729" y="3356257"/>
            <a:ext cx="567801" cy="371894"/>
          </a:xfrm>
          <a:prstGeom prst="ellipse">
            <a:avLst/>
          </a:prstGeom>
          <a:solidFill>
            <a:srgbClr val="E2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US" sz="853" b="1">
                <a:solidFill>
                  <a:schemeClr val="bg1"/>
                </a:solidFill>
              </a:rPr>
              <a:t>NO</a:t>
            </a:r>
            <a:endParaRPr lang="en-GB" sz="533" b="1">
              <a:solidFill>
                <a:schemeClr val="bg1"/>
              </a:solidFill>
            </a:endParaRPr>
          </a:p>
        </p:txBody>
      </p:sp>
      <p:cxnSp>
        <p:nvCxnSpPr>
          <p:cNvPr id="27" name="Straight Connector 26">
            <a:extLst>
              <a:ext uri="{FF2B5EF4-FFF2-40B4-BE49-F238E27FC236}">
                <a16:creationId xmlns:a16="http://schemas.microsoft.com/office/drawing/2014/main" id="{023C9D07-6C7F-ACBF-12C8-1C037C97F002}"/>
              </a:ext>
            </a:extLst>
          </p:cNvPr>
          <p:cNvCxnSpPr>
            <a:cxnSpLocks/>
          </p:cNvCxnSpPr>
          <p:nvPr/>
        </p:nvCxnSpPr>
        <p:spPr>
          <a:xfrm>
            <a:off x="8450330" y="1881496"/>
            <a:ext cx="0" cy="16551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Diagonal Corners Snipped 27">
            <a:extLst>
              <a:ext uri="{FF2B5EF4-FFF2-40B4-BE49-F238E27FC236}">
                <a16:creationId xmlns:a16="http://schemas.microsoft.com/office/drawing/2014/main" id="{9EE0726B-375E-11C8-A3C8-097594640774}"/>
              </a:ext>
            </a:extLst>
          </p:cNvPr>
          <p:cNvSpPr/>
          <p:nvPr/>
        </p:nvSpPr>
        <p:spPr>
          <a:xfrm>
            <a:off x="7510509" y="2279360"/>
            <a:ext cx="1579029" cy="582455"/>
          </a:xfrm>
          <a:prstGeom prst="snip2Diag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853"/>
              </a:spcBef>
            </a:pPr>
            <a:r>
              <a:rPr lang="en-US" sz="1400" dirty="0">
                <a:latin typeface="Arial" panose="020B0604020202020204" pitchFamily="34" charset="0"/>
                <a:cs typeface="Arial" panose="020B0604020202020204" pitchFamily="34" charset="0"/>
              </a:rPr>
              <a:t>Are you eligible for a loan?</a:t>
            </a:r>
            <a:endParaRPr lang="en-GB" sz="1400"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195C4550-8B48-73C7-28EE-4DBDE1A3B04B}"/>
              </a:ext>
            </a:extLst>
          </p:cNvPr>
          <p:cNvSpPr/>
          <p:nvPr/>
        </p:nvSpPr>
        <p:spPr>
          <a:xfrm>
            <a:off x="7649425" y="3388155"/>
            <a:ext cx="567802" cy="371894"/>
          </a:xfrm>
          <a:prstGeom prst="ellipse">
            <a:avLst/>
          </a:prstGeom>
          <a:solidFill>
            <a:srgbClr val="64A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853"/>
              </a:spcBef>
            </a:pPr>
            <a:r>
              <a:rPr lang="en-US" sz="853" b="1">
                <a:solidFill>
                  <a:schemeClr val="bg1"/>
                </a:solidFill>
              </a:rPr>
              <a:t>YES</a:t>
            </a:r>
            <a:endParaRPr lang="en-GB" sz="853" b="1">
              <a:solidFill>
                <a:schemeClr val="bg1"/>
              </a:solidFill>
            </a:endParaRPr>
          </a:p>
        </p:txBody>
      </p:sp>
      <p:cxnSp>
        <p:nvCxnSpPr>
          <p:cNvPr id="31" name="Straight Connector 30">
            <a:extLst>
              <a:ext uri="{FF2B5EF4-FFF2-40B4-BE49-F238E27FC236}">
                <a16:creationId xmlns:a16="http://schemas.microsoft.com/office/drawing/2014/main" id="{9A6B8EA4-8BC6-4EE6-9997-20CFCBCD6676}"/>
              </a:ext>
            </a:extLst>
          </p:cNvPr>
          <p:cNvCxnSpPr>
            <a:cxnSpLocks/>
          </p:cNvCxnSpPr>
          <p:nvPr/>
        </p:nvCxnSpPr>
        <p:spPr>
          <a:xfrm>
            <a:off x="10355340" y="4085574"/>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3" name="Content Placeholder 4">
            <a:extLst>
              <a:ext uri="{FF2B5EF4-FFF2-40B4-BE49-F238E27FC236}">
                <a16:creationId xmlns:a16="http://schemas.microsoft.com/office/drawing/2014/main" id="{BD402745-8DA6-802A-865A-97A8C26D806F}"/>
              </a:ext>
            </a:extLst>
          </p:cNvPr>
          <p:cNvGraphicFramePr>
            <a:graphicFrameLocks/>
          </p:cNvGraphicFramePr>
          <p:nvPr/>
        </p:nvGraphicFramePr>
        <p:xfrm>
          <a:off x="536735" y="2170189"/>
          <a:ext cx="4872640" cy="4467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Rectangle: Diagonal Corners Snipped 29">
            <a:extLst>
              <a:ext uri="{FF2B5EF4-FFF2-40B4-BE49-F238E27FC236}">
                <a16:creationId xmlns:a16="http://schemas.microsoft.com/office/drawing/2014/main" id="{5998AB9B-05D9-A08E-1296-6B8417C4DEF9}"/>
              </a:ext>
            </a:extLst>
          </p:cNvPr>
          <p:cNvSpPr/>
          <p:nvPr/>
        </p:nvSpPr>
        <p:spPr>
          <a:xfrm>
            <a:off x="9593983" y="3200835"/>
            <a:ext cx="2360451" cy="1027575"/>
          </a:xfrm>
          <a:prstGeom prst="snip2Diag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853"/>
              </a:spcBef>
            </a:pPr>
            <a:r>
              <a:rPr lang="en-GB" sz="1400" dirty="0">
                <a:latin typeface="Arial" panose="020B0604020202020204" pitchFamily="34" charset="0"/>
                <a:cs typeface="Arial" panose="020B0604020202020204" pitchFamily="34" charset="0"/>
              </a:rPr>
              <a:t>Do you have any surplus budget at all for some contribution into a power system? </a:t>
            </a:r>
          </a:p>
        </p:txBody>
      </p:sp>
      <p:sp>
        <p:nvSpPr>
          <p:cNvPr id="6" name="TextBox 5">
            <a:extLst>
              <a:ext uri="{FF2B5EF4-FFF2-40B4-BE49-F238E27FC236}">
                <a16:creationId xmlns:a16="http://schemas.microsoft.com/office/drawing/2014/main" id="{89668A87-D60C-DCFB-FF43-F198477B3C8F}"/>
              </a:ext>
            </a:extLst>
          </p:cNvPr>
          <p:cNvSpPr txBox="1"/>
          <p:nvPr/>
        </p:nvSpPr>
        <p:spPr>
          <a:xfrm>
            <a:off x="11941610" y="6611779"/>
            <a:ext cx="316112" cy="246221"/>
          </a:xfrm>
          <a:prstGeom prst="rect">
            <a:avLst/>
          </a:prstGeom>
          <a:noFill/>
        </p:spPr>
        <p:txBody>
          <a:bodyPr wrap="none" rtlCol="0">
            <a:spAutoFit/>
          </a:bodyPr>
          <a:lstStyle/>
          <a:p>
            <a:r>
              <a:rPr lang="en-GB" sz="1000" dirty="0"/>
              <a:t>11</a:t>
            </a:r>
          </a:p>
        </p:txBody>
      </p:sp>
      <p:pic>
        <p:nvPicPr>
          <p:cNvPr id="8" name="Picture 7">
            <a:extLst>
              <a:ext uri="{FF2B5EF4-FFF2-40B4-BE49-F238E27FC236}">
                <a16:creationId xmlns:a16="http://schemas.microsoft.com/office/drawing/2014/main" id="{68D618A8-92E5-1935-879F-544E473547A7}"/>
              </a:ext>
            </a:extLst>
          </p:cNvPr>
          <p:cNvPicPr>
            <a:picLocks noChangeAspect="1"/>
          </p:cNvPicPr>
          <p:nvPr/>
        </p:nvPicPr>
        <p:blipFill>
          <a:blip r:embed="rId7"/>
          <a:stretch>
            <a:fillRect/>
          </a:stretch>
        </p:blipFill>
        <p:spPr>
          <a:xfrm>
            <a:off x="207598" y="32316"/>
            <a:ext cx="1646370" cy="812454"/>
          </a:xfrm>
          <a:prstGeom prst="rect">
            <a:avLst/>
          </a:prstGeom>
        </p:spPr>
      </p:pic>
    </p:spTree>
    <p:extLst>
      <p:ext uri="{BB962C8B-B14F-4D97-AF65-F5344CB8AC3E}">
        <p14:creationId xmlns:p14="http://schemas.microsoft.com/office/powerpoint/2010/main" val="10127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274AD1-1127-ED35-52C0-3646F7D81A8B}"/>
              </a:ext>
            </a:extLst>
          </p:cNvPr>
          <p:cNvPicPr>
            <a:picLocks noChangeAspect="1"/>
          </p:cNvPicPr>
          <p:nvPr/>
        </p:nvPicPr>
        <p:blipFill>
          <a:blip r:embed="rId3"/>
          <a:stretch>
            <a:fillRect/>
          </a:stretch>
        </p:blipFill>
        <p:spPr>
          <a:xfrm>
            <a:off x="3509304" y="4627817"/>
            <a:ext cx="3438525" cy="1948935"/>
          </a:xfrm>
          <a:prstGeom prst="rect">
            <a:avLst/>
          </a:prstGeom>
        </p:spPr>
      </p:pic>
      <p:sp>
        <p:nvSpPr>
          <p:cNvPr id="8" name="Rectangle 7">
            <a:extLst>
              <a:ext uri="{FF2B5EF4-FFF2-40B4-BE49-F238E27FC236}">
                <a16:creationId xmlns:a16="http://schemas.microsoft.com/office/drawing/2014/main" id="{56AAA541-B8BE-9D11-CAB9-FDA88B0F7AA6}"/>
              </a:ext>
            </a:extLst>
          </p:cNvPr>
          <p:cNvSpPr/>
          <p:nvPr/>
        </p:nvSpPr>
        <p:spPr>
          <a:xfrm>
            <a:off x="7563678" y="0"/>
            <a:ext cx="462832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25" name="Content Placeholder 2">
            <a:extLst>
              <a:ext uri="{FF2B5EF4-FFF2-40B4-BE49-F238E27FC236}">
                <a16:creationId xmlns:a16="http://schemas.microsoft.com/office/drawing/2014/main" id="{C47D5687-086D-9BB4-6F8C-89111A3B435C}"/>
              </a:ext>
            </a:extLst>
          </p:cNvPr>
          <p:cNvSpPr txBox="1">
            <a:spLocks/>
          </p:cNvSpPr>
          <p:nvPr/>
        </p:nvSpPr>
        <p:spPr>
          <a:xfrm>
            <a:off x="7663070" y="0"/>
            <a:ext cx="4411555" cy="3847464"/>
          </a:xfrm>
          <a:prstGeom prst="rect">
            <a:avLst/>
          </a:prstGeom>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a:spcBef>
                <a:spcPts val="0"/>
              </a:spcBef>
            </a:pPr>
            <a:r>
              <a:rPr lang="en-GB" sz="1600" b="1" kern="0" dirty="0">
                <a:solidFill>
                  <a:srgbClr val="2E7D2E"/>
                </a:solidFill>
                <a:latin typeface="Arial" panose="020B0604020202020204" pitchFamily="34" charset="0"/>
                <a:cs typeface="Arial" panose="020B0604020202020204" pitchFamily="34" charset="0"/>
              </a:rPr>
              <a:t>Summary:</a:t>
            </a:r>
          </a:p>
          <a:p>
            <a:pPr>
              <a:spcBef>
                <a:spcPts val="0"/>
              </a:spcBef>
            </a:pPr>
            <a:endParaRPr lang="en-GB" sz="1200" kern="0" dirty="0">
              <a:latin typeface="Arial" panose="020B0604020202020204" pitchFamily="34" charset="0"/>
              <a:cs typeface="Arial" panose="020B0604020202020204" pitchFamily="34" charset="0"/>
            </a:endParaRPr>
          </a:p>
          <a:p>
            <a:pPr marL="214313" indent="-214313">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 leisure centre procures the solar power installation from a solar panel supplier. </a:t>
            </a:r>
          </a:p>
          <a:p>
            <a:pPr marL="214313" indent="-214313">
              <a:spcBef>
                <a:spcPts val="0"/>
              </a:spcBef>
              <a:buFont typeface="Arial" panose="020B0604020202020204" pitchFamily="34" charset="0"/>
              <a:buChar char="•"/>
            </a:pPr>
            <a:endParaRPr lang="en-GB" sz="1400" kern="0" dirty="0">
              <a:latin typeface="Arial" panose="020B0604020202020204" pitchFamily="34" charset="0"/>
              <a:cs typeface="Arial" panose="020B0604020202020204" pitchFamily="34" charset="0"/>
            </a:endParaRPr>
          </a:p>
          <a:p>
            <a:pPr marL="214313" indent="-214313">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 leisure centre is responsible for procuring and/or managing panel maintenance and insurance.</a:t>
            </a:r>
          </a:p>
          <a:p>
            <a:pPr>
              <a:spcBef>
                <a:spcPts val="0"/>
              </a:spcBef>
            </a:pPr>
            <a:endParaRPr lang="en-GB" sz="1400" kern="0" dirty="0">
              <a:latin typeface="Arial" panose="020B0604020202020204" pitchFamily="34" charset="0"/>
              <a:cs typeface="Arial" panose="020B0604020202020204" pitchFamily="34" charset="0"/>
            </a:endParaRPr>
          </a:p>
          <a:p>
            <a:pPr marL="214313" indent="-214313">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 electricity generated offsets the leisure centre’s imported grid electricity, resulting in reduced energy bills.</a:t>
            </a:r>
          </a:p>
          <a:p>
            <a:pPr>
              <a:spcBef>
                <a:spcPts val="0"/>
              </a:spcBef>
            </a:pPr>
            <a:endParaRPr lang="en-GB" sz="1400" kern="0"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Excess solar power generation that isn’t used on site can be exported to the grid. The leisure centre would receive a revenue for this from the Smart Export Guarantee (SEG). You can apply for a SEG tariff with any </a:t>
            </a:r>
            <a:r>
              <a:rPr lang="en-GB" sz="1400" kern="0" dirty="0">
                <a:latin typeface="Arial" panose="020B0604020202020204" pitchFamily="34" charset="0"/>
                <a:cs typeface="Arial" panose="020B0604020202020204" pitchFamily="34" charset="0"/>
                <a:hlinkClick r:id="rId4"/>
              </a:rPr>
              <a:t>SEG Licensee</a:t>
            </a:r>
            <a:r>
              <a:rPr lang="en-GB" sz="1400" kern="0" dirty="0">
                <a:latin typeface="Arial" panose="020B0604020202020204" pitchFamily="34" charset="0"/>
                <a:cs typeface="Arial" panose="020B0604020202020204" pitchFamily="34" charset="0"/>
              </a:rPr>
              <a:t> – it does not need to be the same company as your current energy supplier.</a:t>
            </a:r>
          </a:p>
          <a:p>
            <a:pPr marL="171450" indent="-171450">
              <a:spcBef>
                <a:spcPts val="0"/>
              </a:spcBef>
              <a:buFont typeface="Arial" panose="020B0604020202020204" pitchFamily="34" charset="0"/>
              <a:buChar char="•"/>
            </a:pPr>
            <a:endParaRPr lang="en-GB" sz="1400" kern="0"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This model avoids having to lease or licence the use of the leisure centre premises, or parts of them, to third parties as well as having to pay any interest payments on loans.</a:t>
            </a:r>
          </a:p>
          <a:p>
            <a:pPr marL="171450" indent="-171450">
              <a:spcBef>
                <a:spcPts val="0"/>
              </a:spcBef>
              <a:buFont typeface="Arial" panose="020B0604020202020204" pitchFamily="34" charset="0"/>
              <a:buChar char="•"/>
            </a:pPr>
            <a:endParaRPr lang="en-GB" sz="1400" kern="0"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Reduce site exposure to energy price volatility due to the reduction in imported electricity.</a:t>
            </a:r>
          </a:p>
          <a:p>
            <a:pPr>
              <a:spcBef>
                <a:spcPts val="0"/>
              </a:spcBef>
            </a:pPr>
            <a:endParaRPr lang="en-GB" sz="1400" b="1" kern="0" dirty="0">
              <a:latin typeface="Arial" panose="020B0604020202020204" pitchFamily="34" charset="0"/>
              <a:cs typeface="Arial" panose="020B0604020202020204" pitchFamily="34" charset="0"/>
            </a:endParaRPr>
          </a:p>
          <a:p>
            <a:pPr marL="214313" indent="-214313">
              <a:spcBef>
                <a:spcPts val="0"/>
              </a:spcBef>
              <a:buFont typeface="Arial" panose="020B0604020202020204" pitchFamily="34" charset="0"/>
              <a:buChar char="•"/>
            </a:pPr>
            <a:r>
              <a:rPr lang="en-GB" sz="1400" b="1" kern="0" dirty="0">
                <a:latin typeface="Arial" panose="020B0604020202020204" pitchFamily="34" charset="0"/>
                <a:cs typeface="Arial" panose="020B0604020202020204" pitchFamily="34" charset="0"/>
              </a:rPr>
              <a:t>This model will give you the cheapest solar tariff (zero cost zero cost of electricity) and negates the need for third-party arrangements.</a:t>
            </a:r>
          </a:p>
          <a:p>
            <a:pPr>
              <a:spcBef>
                <a:spcPts val="0"/>
              </a:spcBef>
            </a:pPr>
            <a:endParaRPr lang="en-GB" sz="1260" kern="0" dirty="0">
              <a:highlight>
                <a:srgbClr val="FFFF00"/>
              </a:highlight>
              <a:latin typeface="Arial" panose="020B0604020202020204" pitchFamily="34" charset="0"/>
              <a:cs typeface="Arial" panose="020B0604020202020204" pitchFamily="34" charset="0"/>
            </a:endParaRPr>
          </a:p>
          <a:p>
            <a:pPr>
              <a:spcBef>
                <a:spcPts val="0"/>
              </a:spcBef>
            </a:pPr>
            <a:endParaRPr lang="en-GB" sz="1260" kern="0" dirty="0"/>
          </a:p>
        </p:txBody>
      </p:sp>
      <p:sp>
        <p:nvSpPr>
          <p:cNvPr id="2" name="TextBox 1">
            <a:extLst>
              <a:ext uri="{FF2B5EF4-FFF2-40B4-BE49-F238E27FC236}">
                <a16:creationId xmlns:a16="http://schemas.microsoft.com/office/drawing/2014/main" id="{FD816EAC-456E-9B08-859B-D65CEE388DDF}"/>
              </a:ext>
            </a:extLst>
          </p:cNvPr>
          <p:cNvSpPr txBox="1"/>
          <p:nvPr/>
        </p:nvSpPr>
        <p:spPr>
          <a:xfrm>
            <a:off x="289321" y="221090"/>
            <a:ext cx="6042660" cy="622936"/>
          </a:xfrm>
          <a:prstGeom prst="rect">
            <a:avLst/>
          </a:prstGeom>
        </p:spPr>
        <p:txBody>
          <a:bodyPr vert="horz" lIns="82296" tIns="41148" rIns="82296" bIns="41148" rtlCol="0" anchor="t" anchorCtr="0">
            <a:normAutofit fontScale="77500" lnSpcReduction="20000"/>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3150" dirty="0"/>
              <a:t>Model 1 – Self-owned and operated: </a:t>
            </a:r>
          </a:p>
          <a:p>
            <a:r>
              <a:rPr lang="en-GB" sz="3150" dirty="0"/>
              <a:t>Funded from internal budget </a:t>
            </a:r>
          </a:p>
        </p:txBody>
      </p:sp>
      <p:pic>
        <p:nvPicPr>
          <p:cNvPr id="5" name="Picture 4">
            <a:extLst>
              <a:ext uri="{FF2B5EF4-FFF2-40B4-BE49-F238E27FC236}">
                <a16:creationId xmlns:a16="http://schemas.microsoft.com/office/drawing/2014/main" id="{5DDF2146-0874-3B1D-169B-C01B03E99DB7}"/>
              </a:ext>
            </a:extLst>
          </p:cNvPr>
          <p:cNvPicPr>
            <a:picLocks noChangeAspect="1"/>
          </p:cNvPicPr>
          <p:nvPr/>
        </p:nvPicPr>
        <p:blipFill rotWithShape="1">
          <a:blip r:embed="rId5"/>
          <a:srcRect r="33467"/>
          <a:stretch/>
        </p:blipFill>
        <p:spPr>
          <a:xfrm>
            <a:off x="1376239" y="1069767"/>
            <a:ext cx="4711320" cy="3154350"/>
          </a:xfrm>
          <a:prstGeom prst="rect">
            <a:avLst/>
          </a:prstGeom>
        </p:spPr>
      </p:pic>
      <p:sp>
        <p:nvSpPr>
          <p:cNvPr id="3" name="TextBox 2">
            <a:extLst>
              <a:ext uri="{FF2B5EF4-FFF2-40B4-BE49-F238E27FC236}">
                <a16:creationId xmlns:a16="http://schemas.microsoft.com/office/drawing/2014/main" id="{113661BB-540C-A46A-CF0C-E526FB257E05}"/>
              </a:ext>
            </a:extLst>
          </p:cNvPr>
          <p:cNvSpPr txBox="1"/>
          <p:nvPr/>
        </p:nvSpPr>
        <p:spPr>
          <a:xfrm>
            <a:off x="11941610" y="6611779"/>
            <a:ext cx="316112" cy="246221"/>
          </a:xfrm>
          <a:prstGeom prst="rect">
            <a:avLst/>
          </a:prstGeom>
          <a:noFill/>
        </p:spPr>
        <p:txBody>
          <a:bodyPr wrap="none" rtlCol="0">
            <a:spAutoFit/>
          </a:bodyPr>
          <a:lstStyle/>
          <a:p>
            <a:r>
              <a:rPr lang="en-GB" sz="1000" dirty="0"/>
              <a:t>12</a:t>
            </a:r>
          </a:p>
        </p:txBody>
      </p:sp>
      <p:pic>
        <p:nvPicPr>
          <p:cNvPr id="4" name="Picture 3">
            <a:extLst>
              <a:ext uri="{FF2B5EF4-FFF2-40B4-BE49-F238E27FC236}">
                <a16:creationId xmlns:a16="http://schemas.microsoft.com/office/drawing/2014/main" id="{218881FB-E16D-EA0B-0632-D40BD76AC8F4}"/>
              </a:ext>
            </a:extLst>
          </p:cNvPr>
          <p:cNvPicPr>
            <a:picLocks noChangeAspect="1"/>
          </p:cNvPicPr>
          <p:nvPr/>
        </p:nvPicPr>
        <p:blipFill>
          <a:blip r:embed="rId6"/>
          <a:stretch>
            <a:fillRect/>
          </a:stretch>
        </p:blipFill>
        <p:spPr>
          <a:xfrm>
            <a:off x="274709" y="5700533"/>
            <a:ext cx="2041109" cy="1007251"/>
          </a:xfrm>
          <a:prstGeom prst="rect">
            <a:avLst/>
          </a:prstGeom>
        </p:spPr>
      </p:pic>
    </p:spTree>
    <p:extLst>
      <p:ext uri="{BB962C8B-B14F-4D97-AF65-F5344CB8AC3E}">
        <p14:creationId xmlns:p14="http://schemas.microsoft.com/office/powerpoint/2010/main" val="118404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277E30-7B00-EBED-EA77-FA9A909AA3F3}"/>
              </a:ext>
            </a:extLst>
          </p:cNvPr>
          <p:cNvPicPr>
            <a:picLocks noChangeAspect="1"/>
          </p:cNvPicPr>
          <p:nvPr/>
        </p:nvPicPr>
        <p:blipFill>
          <a:blip r:embed="rId3"/>
          <a:stretch>
            <a:fillRect/>
          </a:stretch>
        </p:blipFill>
        <p:spPr>
          <a:xfrm>
            <a:off x="3480711" y="4282912"/>
            <a:ext cx="3409904" cy="2451977"/>
          </a:xfrm>
          <a:prstGeom prst="rect">
            <a:avLst/>
          </a:prstGeom>
        </p:spPr>
      </p:pic>
      <p:sp>
        <p:nvSpPr>
          <p:cNvPr id="8" name="Rectangle 7">
            <a:extLst>
              <a:ext uri="{FF2B5EF4-FFF2-40B4-BE49-F238E27FC236}">
                <a16:creationId xmlns:a16="http://schemas.microsoft.com/office/drawing/2014/main" id="{56AAA541-B8BE-9D11-CAB9-FDA88B0F7AA6}"/>
              </a:ext>
            </a:extLst>
          </p:cNvPr>
          <p:cNvSpPr/>
          <p:nvPr/>
        </p:nvSpPr>
        <p:spPr>
          <a:xfrm>
            <a:off x="7661524" y="0"/>
            <a:ext cx="4530476"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25" name="Content Placeholder 2">
            <a:extLst>
              <a:ext uri="{FF2B5EF4-FFF2-40B4-BE49-F238E27FC236}">
                <a16:creationId xmlns:a16="http://schemas.microsoft.com/office/drawing/2014/main" id="{C47D5687-086D-9BB4-6F8C-89111A3B435C}"/>
              </a:ext>
            </a:extLst>
          </p:cNvPr>
          <p:cNvSpPr txBox="1">
            <a:spLocks/>
          </p:cNvSpPr>
          <p:nvPr/>
        </p:nvSpPr>
        <p:spPr>
          <a:xfrm>
            <a:off x="7795254" y="0"/>
            <a:ext cx="4260911" cy="3847464"/>
          </a:xfrm>
          <a:prstGeom prst="rect">
            <a:avLst/>
          </a:prstGeom>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a:spcBef>
                <a:spcPts val="0"/>
              </a:spcBef>
            </a:pPr>
            <a:r>
              <a:rPr lang="en-GB" sz="1600" b="1" kern="0" dirty="0">
                <a:solidFill>
                  <a:srgbClr val="2E7D2E"/>
                </a:solidFill>
                <a:latin typeface="Arial" panose="020B0604020202020204" pitchFamily="34" charset="0"/>
                <a:cs typeface="Arial" panose="020B0604020202020204" pitchFamily="34" charset="0"/>
              </a:rPr>
              <a:t>Summary:</a:t>
            </a:r>
          </a:p>
          <a:p>
            <a:pPr>
              <a:spcBef>
                <a:spcPts val="0"/>
              </a:spcBef>
            </a:pPr>
            <a:endParaRPr lang="en-GB" sz="1260" b="1" kern="0"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This model is the same as the previous with the only difference being capital costs are covered by a loan.</a:t>
            </a:r>
          </a:p>
          <a:p>
            <a:pPr marL="285750" indent="-285750">
              <a:spcBef>
                <a:spcPts val="0"/>
              </a:spcBef>
              <a:buFont typeface="Arial" panose="020B0604020202020204" pitchFamily="34" charset="0"/>
              <a:buChar char="•"/>
            </a:pPr>
            <a:endParaRPr lang="en-GB" sz="1400" kern="0"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Interest rates will likely be incurred on the loan</a:t>
            </a:r>
          </a:p>
          <a:p>
            <a:pPr>
              <a:spcBef>
                <a:spcPts val="0"/>
              </a:spcBef>
            </a:pPr>
            <a:endParaRPr lang="en-GB" sz="1400" kern="0" dirty="0">
              <a:latin typeface="Arial" panose="020B0604020202020204" pitchFamily="34" charset="0"/>
              <a:cs typeface="Arial" panose="020B0604020202020204" pitchFamily="34" charset="0"/>
            </a:endParaRPr>
          </a:p>
          <a:p>
            <a:pPr marL="257176" indent="-257176">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 leisure centre procures the solar power installation from a solar panel supplier. </a:t>
            </a:r>
          </a:p>
          <a:p>
            <a:pPr marL="257176" indent="-257176">
              <a:spcBef>
                <a:spcPts val="0"/>
              </a:spcBef>
              <a:buFont typeface="Arial" panose="020B0604020202020204" pitchFamily="34" charset="0"/>
              <a:buChar char="•"/>
            </a:pPr>
            <a:endParaRPr lang="en-GB" sz="1400" kern="0" dirty="0">
              <a:latin typeface="Arial" panose="020B0604020202020204" pitchFamily="34" charset="0"/>
              <a:cs typeface="Arial" panose="020B0604020202020204" pitchFamily="34" charset="0"/>
            </a:endParaRPr>
          </a:p>
          <a:p>
            <a:pPr marL="257176" indent="-257176">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 leisure centre is responsible for procuring and/or managing panel maintenance and insurance.</a:t>
            </a:r>
          </a:p>
          <a:p>
            <a:pPr>
              <a:spcBef>
                <a:spcPts val="0"/>
              </a:spcBef>
            </a:pPr>
            <a:endParaRPr lang="en-GB" sz="1400" kern="0" dirty="0">
              <a:latin typeface="Arial" panose="020B0604020202020204" pitchFamily="34" charset="0"/>
              <a:cs typeface="Arial" panose="020B0604020202020204" pitchFamily="34" charset="0"/>
            </a:endParaRPr>
          </a:p>
          <a:p>
            <a:pPr marL="257176" indent="-257176">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 electricity generated offsets the leisure centre’s imported grid electricity, resulting in reduced energy bills.</a:t>
            </a:r>
          </a:p>
          <a:p>
            <a:pPr>
              <a:spcBef>
                <a:spcPts val="0"/>
              </a:spcBef>
            </a:pPr>
            <a:endParaRPr lang="en-GB" sz="1400" kern="0" dirty="0">
              <a:latin typeface="Arial" panose="020B0604020202020204" pitchFamily="34" charset="0"/>
              <a:cs typeface="Arial" panose="020B0604020202020204" pitchFamily="34" charset="0"/>
            </a:endParaRPr>
          </a:p>
          <a:p>
            <a:pPr marL="205740" indent="-205740">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Excess solar power that isn’t used on site can be exported to the grid. The leisure centre would receive a revenue for this from the Smart Export Guarantee (SEG). You can apply for a SEG tariff with any </a:t>
            </a:r>
            <a:r>
              <a:rPr lang="en-GB" sz="1400" kern="0" dirty="0">
                <a:latin typeface="Arial" panose="020B0604020202020204" pitchFamily="34" charset="0"/>
                <a:cs typeface="Arial" panose="020B0604020202020204" pitchFamily="34" charset="0"/>
                <a:hlinkClick r:id="rId4"/>
              </a:rPr>
              <a:t>SEG Licensee</a:t>
            </a:r>
            <a:r>
              <a:rPr lang="en-GB" sz="1400" kern="0" dirty="0">
                <a:latin typeface="Arial" panose="020B0604020202020204" pitchFamily="34" charset="0"/>
                <a:cs typeface="Arial" panose="020B0604020202020204" pitchFamily="34" charset="0"/>
              </a:rPr>
              <a:t> – it does not need to be the same company as your current energy supplier.</a:t>
            </a:r>
          </a:p>
          <a:p>
            <a:pPr>
              <a:spcBef>
                <a:spcPts val="0"/>
              </a:spcBef>
            </a:pPr>
            <a:endParaRPr lang="en-GB" sz="1400" kern="0" dirty="0">
              <a:latin typeface="Arial" panose="020B0604020202020204" pitchFamily="34" charset="0"/>
              <a:cs typeface="Arial" panose="020B0604020202020204" pitchFamily="34" charset="0"/>
            </a:endParaRPr>
          </a:p>
          <a:p>
            <a:pPr marL="257176" indent="-257176">
              <a:spcBef>
                <a:spcPts val="0"/>
              </a:spcBef>
              <a:buFont typeface="Arial" panose="020B0604020202020204" pitchFamily="34" charset="0"/>
              <a:buChar char="•"/>
            </a:pPr>
            <a:r>
              <a:rPr lang="en-GB" sz="1400" b="1" kern="0" dirty="0">
                <a:latin typeface="Arial" panose="020B0604020202020204" pitchFamily="34" charset="0"/>
                <a:cs typeface="Arial" panose="020B0604020202020204" pitchFamily="34" charset="0"/>
              </a:rPr>
              <a:t>This model avoids upfront capital expenditure and may allow an offset of loan interest against tax.</a:t>
            </a:r>
          </a:p>
          <a:p>
            <a:pPr>
              <a:spcBef>
                <a:spcPts val="0"/>
              </a:spcBef>
            </a:pPr>
            <a:endParaRPr lang="en-GB" sz="1260" kern="0" dirty="0"/>
          </a:p>
        </p:txBody>
      </p:sp>
      <p:sp>
        <p:nvSpPr>
          <p:cNvPr id="2" name="TextBox 1">
            <a:extLst>
              <a:ext uri="{FF2B5EF4-FFF2-40B4-BE49-F238E27FC236}">
                <a16:creationId xmlns:a16="http://schemas.microsoft.com/office/drawing/2014/main" id="{FD816EAC-456E-9B08-859B-D65CEE388DDF}"/>
              </a:ext>
            </a:extLst>
          </p:cNvPr>
          <p:cNvSpPr txBox="1"/>
          <p:nvPr/>
        </p:nvSpPr>
        <p:spPr>
          <a:xfrm>
            <a:off x="289321" y="221090"/>
            <a:ext cx="6042660" cy="622936"/>
          </a:xfrm>
          <a:prstGeom prst="rect">
            <a:avLst/>
          </a:prstGeom>
        </p:spPr>
        <p:txBody>
          <a:bodyPr vert="horz" lIns="82296" tIns="41148" rIns="82296" bIns="41148" rtlCol="0" anchor="t" anchorCtr="0">
            <a:normAutofit fontScale="77500" lnSpcReduction="20000"/>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3150" dirty="0"/>
              <a:t>Model 2 – Self-owned and operated: </a:t>
            </a:r>
          </a:p>
          <a:p>
            <a:r>
              <a:rPr lang="en-GB" sz="3150" dirty="0"/>
              <a:t>Funded from external loan </a:t>
            </a:r>
          </a:p>
        </p:txBody>
      </p:sp>
      <p:pic>
        <p:nvPicPr>
          <p:cNvPr id="5" name="Picture 4">
            <a:extLst>
              <a:ext uri="{FF2B5EF4-FFF2-40B4-BE49-F238E27FC236}">
                <a16:creationId xmlns:a16="http://schemas.microsoft.com/office/drawing/2014/main" id="{1DD10AF6-D94F-D50D-2262-EFD67094EF41}"/>
              </a:ext>
            </a:extLst>
          </p:cNvPr>
          <p:cNvPicPr>
            <a:picLocks noChangeAspect="1"/>
          </p:cNvPicPr>
          <p:nvPr/>
        </p:nvPicPr>
        <p:blipFill>
          <a:blip r:embed="rId5"/>
          <a:stretch>
            <a:fillRect/>
          </a:stretch>
        </p:blipFill>
        <p:spPr>
          <a:xfrm>
            <a:off x="437455" y="1069767"/>
            <a:ext cx="7081194" cy="3154350"/>
          </a:xfrm>
          <a:prstGeom prst="rect">
            <a:avLst/>
          </a:prstGeom>
        </p:spPr>
      </p:pic>
      <p:sp>
        <p:nvSpPr>
          <p:cNvPr id="3" name="TextBox 2">
            <a:extLst>
              <a:ext uri="{FF2B5EF4-FFF2-40B4-BE49-F238E27FC236}">
                <a16:creationId xmlns:a16="http://schemas.microsoft.com/office/drawing/2014/main" id="{1017F558-CD0B-101D-00FA-79EF6E73D98A}"/>
              </a:ext>
            </a:extLst>
          </p:cNvPr>
          <p:cNvSpPr txBox="1"/>
          <p:nvPr/>
        </p:nvSpPr>
        <p:spPr>
          <a:xfrm>
            <a:off x="11941610" y="6611779"/>
            <a:ext cx="316112" cy="246221"/>
          </a:xfrm>
          <a:prstGeom prst="rect">
            <a:avLst/>
          </a:prstGeom>
          <a:noFill/>
        </p:spPr>
        <p:txBody>
          <a:bodyPr wrap="none" rtlCol="0">
            <a:spAutoFit/>
          </a:bodyPr>
          <a:lstStyle/>
          <a:p>
            <a:r>
              <a:rPr lang="en-GB" sz="1000" dirty="0"/>
              <a:t>13</a:t>
            </a:r>
          </a:p>
        </p:txBody>
      </p:sp>
      <p:pic>
        <p:nvPicPr>
          <p:cNvPr id="4" name="Picture 3">
            <a:extLst>
              <a:ext uri="{FF2B5EF4-FFF2-40B4-BE49-F238E27FC236}">
                <a16:creationId xmlns:a16="http://schemas.microsoft.com/office/drawing/2014/main" id="{C7032A94-89E3-2CF7-9F71-38A012E8BDB3}"/>
              </a:ext>
            </a:extLst>
          </p:cNvPr>
          <p:cNvPicPr>
            <a:picLocks noChangeAspect="1"/>
          </p:cNvPicPr>
          <p:nvPr/>
        </p:nvPicPr>
        <p:blipFill>
          <a:blip r:embed="rId6"/>
          <a:stretch>
            <a:fillRect/>
          </a:stretch>
        </p:blipFill>
        <p:spPr>
          <a:xfrm>
            <a:off x="274709" y="5700533"/>
            <a:ext cx="2041109" cy="1007251"/>
          </a:xfrm>
          <a:prstGeom prst="rect">
            <a:avLst/>
          </a:prstGeom>
        </p:spPr>
      </p:pic>
    </p:spTree>
    <p:extLst>
      <p:ext uri="{BB962C8B-B14F-4D97-AF65-F5344CB8AC3E}">
        <p14:creationId xmlns:p14="http://schemas.microsoft.com/office/powerpoint/2010/main" val="24580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F6EFCB-49C8-1A57-2F03-7CA30705335C}"/>
              </a:ext>
            </a:extLst>
          </p:cNvPr>
          <p:cNvSpPr/>
          <p:nvPr/>
        </p:nvSpPr>
        <p:spPr>
          <a:xfrm>
            <a:off x="7291754" y="0"/>
            <a:ext cx="4898785"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sp>
        <p:nvSpPr>
          <p:cNvPr id="25" name="Content Placeholder 2">
            <a:extLst>
              <a:ext uri="{FF2B5EF4-FFF2-40B4-BE49-F238E27FC236}">
                <a16:creationId xmlns:a16="http://schemas.microsoft.com/office/drawing/2014/main" id="{C47D5687-086D-9BB4-6F8C-89111A3B435C}"/>
              </a:ext>
            </a:extLst>
          </p:cNvPr>
          <p:cNvSpPr txBox="1">
            <a:spLocks/>
          </p:cNvSpPr>
          <p:nvPr/>
        </p:nvSpPr>
        <p:spPr>
          <a:xfrm>
            <a:off x="7410251" y="0"/>
            <a:ext cx="4847472" cy="3777890"/>
          </a:xfrm>
          <a:prstGeom prst="rect">
            <a:avLst/>
          </a:prstGeom>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a:spcBef>
                <a:spcPts val="0"/>
              </a:spcBef>
            </a:pPr>
            <a:r>
              <a:rPr lang="en-GB" sz="1600" b="1" kern="0" dirty="0">
                <a:solidFill>
                  <a:srgbClr val="2E7D2E"/>
                </a:solidFill>
                <a:latin typeface="Arial" panose="020B0604020202020204" pitchFamily="34" charset="0"/>
                <a:cs typeface="Arial" panose="020B0604020202020204" pitchFamily="34" charset="0"/>
              </a:rPr>
              <a:t>Summary:</a:t>
            </a:r>
          </a:p>
          <a:p>
            <a:pPr>
              <a:spcBef>
                <a:spcPts val="0"/>
              </a:spcBef>
            </a:pPr>
            <a:endParaRPr lang="en-GB" sz="1200" b="1" kern="0" dirty="0">
              <a:latin typeface="Arial" panose="020B0604020202020204" pitchFamily="34" charset="0"/>
              <a:cs typeface="Arial" panose="020B0604020202020204" pitchFamily="34" charset="0"/>
            </a:endParaRPr>
          </a:p>
          <a:p>
            <a:pPr marL="214313" indent="-214313">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 installation is funded by a service provider. The service provider could be an energy service company or a community energy company.</a:t>
            </a:r>
          </a:p>
          <a:p>
            <a:pPr>
              <a:spcBef>
                <a:spcPts val="0"/>
              </a:spcBef>
            </a:pPr>
            <a:endParaRPr lang="en-GB" sz="1400" kern="0" dirty="0">
              <a:latin typeface="Arial" panose="020B0604020202020204" pitchFamily="34" charset="0"/>
              <a:cs typeface="Arial" panose="020B0604020202020204" pitchFamily="34" charset="0"/>
            </a:endParaRPr>
          </a:p>
          <a:p>
            <a:pPr marL="214313" indent="-214313">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There is no initial capital expenditure by the leisure centre. The third-party owns and operates the system, and sells the electricity generated to the leisure centre at a preferential rate under a long-term power purchase agreement (typically 10 years or more). </a:t>
            </a:r>
          </a:p>
          <a:p>
            <a:pPr marL="214313" indent="-214313">
              <a:spcBef>
                <a:spcPts val="0"/>
              </a:spcBef>
              <a:buFont typeface="Arial" panose="020B0604020202020204" pitchFamily="34" charset="0"/>
              <a:buChar char="•"/>
            </a:pPr>
            <a:endParaRPr lang="en-GB" sz="1400" kern="0" dirty="0">
              <a:latin typeface="Arial" panose="020B0604020202020204" pitchFamily="34" charset="0"/>
              <a:cs typeface="Arial" panose="020B0604020202020204" pitchFamily="34" charset="0"/>
            </a:endParaRPr>
          </a:p>
          <a:p>
            <a:pPr marL="214313" indent="-214313">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An energy service company is a for-profit company whereas a community energy company is a not-for-profit company, meaning community group funded projects will have more favourable tariff costs. The community energy company’s power tariff will typically be ~10% lower than that of an energy service company’s.</a:t>
            </a:r>
          </a:p>
          <a:p>
            <a:pPr>
              <a:spcBef>
                <a:spcPts val="0"/>
              </a:spcBef>
            </a:pPr>
            <a:endParaRPr lang="en-GB" sz="1400" kern="0"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The service provider receives any revenue from the export tariff.</a:t>
            </a:r>
          </a:p>
          <a:p>
            <a:pPr marL="214313" indent="-214313">
              <a:spcBef>
                <a:spcPts val="0"/>
              </a:spcBef>
              <a:buFont typeface="Arial" panose="020B0604020202020204" pitchFamily="34" charset="0"/>
              <a:buChar char="•"/>
            </a:pPr>
            <a:endParaRPr lang="en-GB" sz="1400" kern="0" dirty="0">
              <a:latin typeface="Arial" panose="020B0604020202020204" pitchFamily="34" charset="0"/>
              <a:cs typeface="Arial" panose="020B0604020202020204" pitchFamily="34" charset="0"/>
            </a:endParaRPr>
          </a:p>
          <a:p>
            <a:pPr marL="214313" indent="-214313">
              <a:spcBef>
                <a:spcPts val="0"/>
              </a:spcBef>
              <a:buFont typeface="Arial" panose="020B0604020202020204" pitchFamily="34" charset="0"/>
              <a:buChar char="•"/>
            </a:pPr>
            <a:r>
              <a:rPr lang="en-GB" sz="1400" kern="0" dirty="0">
                <a:latin typeface="Arial" panose="020B0604020202020204" pitchFamily="34" charset="0"/>
                <a:cs typeface="Arial" panose="020B0604020202020204" pitchFamily="34" charset="0"/>
              </a:rPr>
              <a:t>Key considerations for this model are the contractual agreements (e.g. roof lease and power purchase agreements (PPA)) and compensation clauses (e.g. if the panels needed to be removed to repair the roof) that would need to be put in place to facilitate the service.</a:t>
            </a:r>
          </a:p>
          <a:p>
            <a:pPr>
              <a:spcBef>
                <a:spcPts val="0"/>
              </a:spcBef>
            </a:pPr>
            <a:r>
              <a:rPr lang="en-GB" sz="1400" kern="0" dirty="0">
                <a:latin typeface="Arial" panose="020B0604020202020204" pitchFamily="34" charset="0"/>
                <a:cs typeface="Arial" panose="020B0604020202020204" pitchFamily="34" charset="0"/>
              </a:rPr>
              <a:t> </a:t>
            </a:r>
          </a:p>
          <a:p>
            <a:pPr marL="214313" indent="-214313">
              <a:spcBef>
                <a:spcPts val="0"/>
              </a:spcBef>
              <a:buFont typeface="Arial" panose="020B0604020202020204" pitchFamily="34" charset="0"/>
              <a:buChar char="•"/>
            </a:pPr>
            <a:r>
              <a:rPr lang="en-GB" sz="1400" b="1" kern="0" dirty="0">
                <a:latin typeface="Arial" panose="020B0604020202020204" pitchFamily="34" charset="0"/>
                <a:cs typeface="Arial" panose="020B0604020202020204" pitchFamily="34" charset="0"/>
              </a:rPr>
              <a:t>This model negates the need for capital and operational expenditure or loaned finance in return for a suitable tariff through a contractual arrangement.</a:t>
            </a:r>
          </a:p>
          <a:p>
            <a:pPr marL="214313" indent="-214313">
              <a:spcBef>
                <a:spcPts val="0"/>
              </a:spcBef>
              <a:buFont typeface="Arial" panose="020B0604020202020204" pitchFamily="34" charset="0"/>
              <a:buChar char="•"/>
            </a:pPr>
            <a:endParaRPr lang="en-GB" sz="1200" kern="0" dirty="0">
              <a:latin typeface="Arial" panose="020B0604020202020204" pitchFamily="34" charset="0"/>
              <a:cs typeface="Arial" panose="020B0604020202020204" pitchFamily="34" charset="0"/>
            </a:endParaRPr>
          </a:p>
          <a:p>
            <a:pPr>
              <a:spcBef>
                <a:spcPts val="0"/>
              </a:spcBef>
            </a:pPr>
            <a:endParaRPr lang="en-GB" sz="1260" kern="0" dirty="0">
              <a:latin typeface="Arial" panose="020B0604020202020204" pitchFamily="34" charset="0"/>
              <a:cs typeface="Arial" panose="020B0604020202020204" pitchFamily="34" charset="0"/>
            </a:endParaRPr>
          </a:p>
          <a:p>
            <a:pPr>
              <a:spcBef>
                <a:spcPts val="0"/>
              </a:spcBef>
            </a:pPr>
            <a:endParaRPr lang="en-GB" sz="1260" kern="0" dirty="0"/>
          </a:p>
        </p:txBody>
      </p:sp>
      <p:sp>
        <p:nvSpPr>
          <p:cNvPr id="2" name="TextBox 1">
            <a:extLst>
              <a:ext uri="{FF2B5EF4-FFF2-40B4-BE49-F238E27FC236}">
                <a16:creationId xmlns:a16="http://schemas.microsoft.com/office/drawing/2014/main" id="{FD816EAC-456E-9B08-859B-D65CEE388DDF}"/>
              </a:ext>
            </a:extLst>
          </p:cNvPr>
          <p:cNvSpPr txBox="1"/>
          <p:nvPr/>
        </p:nvSpPr>
        <p:spPr>
          <a:xfrm>
            <a:off x="289321" y="221090"/>
            <a:ext cx="7270976" cy="862992"/>
          </a:xfrm>
          <a:prstGeom prst="rect">
            <a:avLst/>
          </a:prstGeom>
        </p:spPr>
        <p:txBody>
          <a:bodyPr vert="horz" lIns="82296" tIns="41148" rIns="82296" bIns="41148" rtlCol="0" anchor="t" anchorCtr="0">
            <a:normAutofit fontScale="77500" lnSpcReduction="20000"/>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3150" dirty="0"/>
              <a:t>Model 3/4 – Third-party owned and operated: </a:t>
            </a:r>
          </a:p>
          <a:p>
            <a:r>
              <a:rPr lang="en-GB" sz="3150" dirty="0"/>
              <a:t>Funded from energy service company or community energy company</a:t>
            </a:r>
          </a:p>
        </p:txBody>
      </p:sp>
      <p:pic>
        <p:nvPicPr>
          <p:cNvPr id="6" name="Picture 5">
            <a:extLst>
              <a:ext uri="{FF2B5EF4-FFF2-40B4-BE49-F238E27FC236}">
                <a16:creationId xmlns:a16="http://schemas.microsoft.com/office/drawing/2014/main" id="{CE41D557-6151-A8E5-49AE-858EF396CC6D}"/>
              </a:ext>
            </a:extLst>
          </p:cNvPr>
          <p:cNvPicPr>
            <a:picLocks noChangeAspect="1"/>
          </p:cNvPicPr>
          <p:nvPr/>
        </p:nvPicPr>
        <p:blipFill>
          <a:blip r:embed="rId3"/>
          <a:stretch>
            <a:fillRect/>
          </a:stretch>
        </p:blipFill>
        <p:spPr>
          <a:xfrm>
            <a:off x="930103" y="1071934"/>
            <a:ext cx="5404790" cy="4314671"/>
          </a:xfrm>
          <a:prstGeom prst="rect">
            <a:avLst/>
          </a:prstGeom>
        </p:spPr>
      </p:pic>
      <p:sp>
        <p:nvSpPr>
          <p:cNvPr id="3" name="TextBox 2">
            <a:extLst>
              <a:ext uri="{FF2B5EF4-FFF2-40B4-BE49-F238E27FC236}">
                <a16:creationId xmlns:a16="http://schemas.microsoft.com/office/drawing/2014/main" id="{29BF24FC-B212-BDC0-EF10-B93BC6DF0D5E}"/>
              </a:ext>
            </a:extLst>
          </p:cNvPr>
          <p:cNvSpPr txBox="1"/>
          <p:nvPr/>
        </p:nvSpPr>
        <p:spPr>
          <a:xfrm>
            <a:off x="11941610" y="6611779"/>
            <a:ext cx="316112" cy="246221"/>
          </a:xfrm>
          <a:prstGeom prst="rect">
            <a:avLst/>
          </a:prstGeom>
          <a:noFill/>
        </p:spPr>
        <p:txBody>
          <a:bodyPr wrap="none" rtlCol="0">
            <a:spAutoFit/>
          </a:bodyPr>
          <a:lstStyle/>
          <a:p>
            <a:r>
              <a:rPr lang="en-GB" sz="1000" dirty="0"/>
              <a:t>14</a:t>
            </a:r>
          </a:p>
        </p:txBody>
      </p:sp>
      <p:pic>
        <p:nvPicPr>
          <p:cNvPr id="5" name="Picture 4">
            <a:extLst>
              <a:ext uri="{FF2B5EF4-FFF2-40B4-BE49-F238E27FC236}">
                <a16:creationId xmlns:a16="http://schemas.microsoft.com/office/drawing/2014/main" id="{16DA8F93-FE7E-DF74-AC1E-8D372B3523A6}"/>
              </a:ext>
            </a:extLst>
          </p:cNvPr>
          <p:cNvPicPr>
            <a:picLocks noChangeAspect="1"/>
          </p:cNvPicPr>
          <p:nvPr/>
        </p:nvPicPr>
        <p:blipFill>
          <a:blip r:embed="rId4"/>
          <a:stretch>
            <a:fillRect/>
          </a:stretch>
        </p:blipFill>
        <p:spPr>
          <a:xfrm>
            <a:off x="3247564" y="4785954"/>
            <a:ext cx="3438525" cy="1948935"/>
          </a:xfrm>
          <a:prstGeom prst="rect">
            <a:avLst/>
          </a:prstGeom>
        </p:spPr>
      </p:pic>
      <p:pic>
        <p:nvPicPr>
          <p:cNvPr id="7" name="Picture 6">
            <a:extLst>
              <a:ext uri="{FF2B5EF4-FFF2-40B4-BE49-F238E27FC236}">
                <a16:creationId xmlns:a16="http://schemas.microsoft.com/office/drawing/2014/main" id="{FF63B388-1454-687A-8A8D-AA85650D23BC}"/>
              </a:ext>
            </a:extLst>
          </p:cNvPr>
          <p:cNvPicPr>
            <a:picLocks noChangeAspect="1"/>
          </p:cNvPicPr>
          <p:nvPr/>
        </p:nvPicPr>
        <p:blipFill>
          <a:blip r:embed="rId5"/>
          <a:stretch>
            <a:fillRect/>
          </a:stretch>
        </p:blipFill>
        <p:spPr>
          <a:xfrm>
            <a:off x="274709" y="5700533"/>
            <a:ext cx="2041109" cy="1007251"/>
          </a:xfrm>
          <a:prstGeom prst="rect">
            <a:avLst/>
          </a:prstGeom>
        </p:spPr>
      </p:pic>
    </p:spTree>
    <p:extLst>
      <p:ext uri="{BB962C8B-B14F-4D97-AF65-F5344CB8AC3E}">
        <p14:creationId xmlns:p14="http://schemas.microsoft.com/office/powerpoint/2010/main" val="141141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816EAC-456E-9B08-859B-D65CEE388DDF}"/>
              </a:ext>
            </a:extLst>
          </p:cNvPr>
          <p:cNvSpPr txBox="1"/>
          <p:nvPr/>
        </p:nvSpPr>
        <p:spPr>
          <a:xfrm>
            <a:off x="289321" y="221090"/>
            <a:ext cx="7270976" cy="862992"/>
          </a:xfrm>
          <a:prstGeom prst="rect">
            <a:avLst/>
          </a:prstGeom>
        </p:spPr>
        <p:txBody>
          <a:bodyPr vert="horz" lIns="82296" tIns="41148" rIns="82296" bIns="41148" rtlCol="0" anchor="t" anchorCtr="0">
            <a:normAutofit lnSpcReduction="10000"/>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3150" dirty="0"/>
              <a:t>Joint venture and other bespoke multi-party arrangements</a:t>
            </a:r>
          </a:p>
        </p:txBody>
      </p:sp>
      <p:sp>
        <p:nvSpPr>
          <p:cNvPr id="3" name="TextBox 2">
            <a:extLst>
              <a:ext uri="{FF2B5EF4-FFF2-40B4-BE49-F238E27FC236}">
                <a16:creationId xmlns:a16="http://schemas.microsoft.com/office/drawing/2014/main" id="{BD274EFD-CE83-CF9D-5C36-0A95F8F51379}"/>
              </a:ext>
            </a:extLst>
          </p:cNvPr>
          <p:cNvSpPr txBox="1"/>
          <p:nvPr/>
        </p:nvSpPr>
        <p:spPr>
          <a:xfrm>
            <a:off x="533399" y="1568864"/>
            <a:ext cx="11020851" cy="4185761"/>
          </a:xfrm>
          <a:prstGeom prst="rect">
            <a:avLst/>
          </a:prstGeom>
          <a:noFill/>
        </p:spPr>
        <p:txBody>
          <a:bodyPr wrap="square">
            <a:spAutoFit/>
          </a:bodyPr>
          <a:lstStyle/>
          <a:p>
            <a:pPr algn="just"/>
            <a:r>
              <a:rPr lang="en-GB" sz="1400" dirty="0">
                <a:latin typeface="Arial" panose="020B0604020202020204" pitchFamily="34" charset="0"/>
                <a:cs typeface="Arial" panose="020B0604020202020204" pitchFamily="34" charset="0"/>
              </a:rPr>
              <a:t>There are other emerging models that could be considered at your site(s) should the common business models not be applicable. Descriptions of two key ones are given below:</a:t>
            </a:r>
          </a:p>
          <a:p>
            <a:pPr algn="just"/>
            <a:endParaRPr lang="en-GB" sz="1400"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ea typeface="+mj-ea"/>
                <a:cs typeface="Arial" panose="020B0604020202020204" pitchFamily="34" charset="0"/>
              </a:rPr>
              <a:t>Model 5 – Joint venture: </a:t>
            </a:r>
            <a:r>
              <a:rPr lang="en-US" sz="1400" dirty="0">
                <a:latin typeface="Arial" panose="020B0604020202020204" pitchFamily="34" charset="0"/>
                <a:cs typeface="Arial" panose="020B0604020202020204" pitchFamily="34" charset="0"/>
              </a:rPr>
              <a:t>This is an arrangement between your </a:t>
            </a:r>
            <a:r>
              <a:rPr lang="en-US" sz="1400" dirty="0" err="1">
                <a:latin typeface="Arial" panose="020B0604020202020204" pitchFamily="34" charset="0"/>
                <a:cs typeface="Arial" panose="020B0604020202020204" pitchFamily="34" charset="0"/>
              </a:rPr>
              <a:t>organisation</a:t>
            </a:r>
            <a:r>
              <a:rPr lang="en-US" sz="1400" dirty="0">
                <a:latin typeface="Arial" panose="020B0604020202020204" pitchFamily="34" charset="0"/>
                <a:cs typeface="Arial" panose="020B0604020202020204" pitchFamily="34" charset="0"/>
              </a:rPr>
              <a:t> and another external partner. Both parties are going to get benefits out of the system, but they need to agree on how to divide the benefits and costs. This is usually mainly based on how much capital each party puts into the project.</a:t>
            </a:r>
            <a:endParaRPr lang="en-GB" sz="1400" dirty="0">
              <a:latin typeface="Arial" panose="020B0604020202020204" pitchFamily="34" charset="0"/>
              <a:cs typeface="Arial" panose="020B0604020202020204" pitchFamily="34" charset="0"/>
            </a:endParaRPr>
          </a:p>
          <a:p>
            <a:pPr algn="just"/>
            <a:endParaRPr lang="en-GB" sz="1400" b="1" dirty="0">
              <a:solidFill>
                <a:srgbClr val="327B0F"/>
              </a:solidFill>
              <a:latin typeface="Arial" panose="020B0604020202020204" pitchFamily="34" charset="0"/>
              <a:ea typeface="+mj-ea"/>
              <a:cs typeface="Arial" panose="020B0604020202020204" pitchFamily="34" charset="0"/>
            </a:endParaRPr>
          </a:p>
          <a:p>
            <a:pPr algn="just"/>
            <a:endParaRPr lang="en-GB" sz="1400" b="1" dirty="0">
              <a:solidFill>
                <a:srgbClr val="327B0F"/>
              </a:solidFill>
              <a:latin typeface="Arial" panose="020B0604020202020204" pitchFamily="34" charset="0"/>
              <a:ea typeface="+mj-ea"/>
              <a:cs typeface="Arial" panose="020B0604020202020204" pitchFamily="34" charset="0"/>
            </a:endParaRPr>
          </a:p>
          <a:p>
            <a:pPr algn="just"/>
            <a:r>
              <a:rPr lang="en-GB" sz="1400" b="1" dirty="0">
                <a:solidFill>
                  <a:srgbClr val="327B0F"/>
                </a:solidFill>
                <a:latin typeface="Arial" panose="020B0604020202020204" pitchFamily="34" charset="0"/>
                <a:ea typeface="+mj-ea"/>
                <a:cs typeface="Arial" panose="020B0604020202020204" pitchFamily="34" charset="0"/>
              </a:rPr>
              <a:t>Model 6 – Bespoke multi-party arrangements: </a:t>
            </a:r>
            <a:r>
              <a:rPr lang="en-US" sz="1400" dirty="0">
                <a:latin typeface="Arial" panose="020B0604020202020204" pitchFamily="34" charset="0"/>
                <a:cs typeface="Arial" panose="020B0604020202020204" pitchFamily="34" charset="0"/>
              </a:rPr>
              <a:t>This is a </a:t>
            </a:r>
            <a:r>
              <a:rPr lang="en-US" sz="1400" dirty="0" err="1">
                <a:latin typeface="Arial" panose="020B0604020202020204" pitchFamily="34" charset="0"/>
                <a:cs typeface="Arial" panose="020B0604020202020204" pitchFamily="34" charset="0"/>
              </a:rPr>
              <a:t>customised</a:t>
            </a:r>
            <a:r>
              <a:rPr lang="en-US" sz="1400" dirty="0">
                <a:latin typeface="Arial" panose="020B0604020202020204" pitchFamily="34" charset="0"/>
                <a:cs typeface="Arial" panose="020B0604020202020204" pitchFamily="34" charset="0"/>
              </a:rPr>
              <a:t> plan involving many parties (people or buildings in this case) working together to enable the solar power installation. It creates a way to share the energy fairly, even with those who might not be able to house a solar power installation themselves.</a:t>
            </a:r>
            <a:endParaRPr lang="en-GB" sz="14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r>
              <a:rPr lang="en-GB" sz="1400" b="1" dirty="0">
                <a:latin typeface="Arial" panose="020B0604020202020204" pitchFamily="34" charset="0"/>
                <a:cs typeface="Arial" panose="020B0604020202020204" pitchFamily="34" charset="0"/>
              </a:rPr>
              <a:t>The key takeaway is that there are other beneficial arrangements that could be explored for most sites when initially it may seem impossible. There are also several specialists that can provide these offerings should they be of interest.</a:t>
            </a:r>
          </a:p>
          <a:p>
            <a:pPr algn="just"/>
            <a:endParaRPr lang="en-GB" sz="14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endParaRPr lang="en-GB" sz="1400" b="1" u="sng"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15DAAC9-D870-71D7-6BF8-74C09A58FC55}"/>
              </a:ext>
            </a:extLst>
          </p:cNvPr>
          <p:cNvSpPr txBox="1"/>
          <p:nvPr/>
        </p:nvSpPr>
        <p:spPr>
          <a:xfrm>
            <a:off x="11941610" y="6611779"/>
            <a:ext cx="316112" cy="246221"/>
          </a:xfrm>
          <a:prstGeom prst="rect">
            <a:avLst/>
          </a:prstGeom>
          <a:noFill/>
        </p:spPr>
        <p:txBody>
          <a:bodyPr wrap="none" rtlCol="0">
            <a:spAutoFit/>
          </a:bodyPr>
          <a:lstStyle/>
          <a:p>
            <a:r>
              <a:rPr lang="en-GB" sz="1000" dirty="0"/>
              <a:t>15</a:t>
            </a:r>
          </a:p>
        </p:txBody>
      </p:sp>
      <p:pic>
        <p:nvPicPr>
          <p:cNvPr id="5" name="Picture 4">
            <a:extLst>
              <a:ext uri="{FF2B5EF4-FFF2-40B4-BE49-F238E27FC236}">
                <a16:creationId xmlns:a16="http://schemas.microsoft.com/office/drawing/2014/main" id="{E83DD3CD-7C92-DE17-8707-AC5D419D2315}"/>
              </a:ext>
            </a:extLst>
          </p:cNvPr>
          <p:cNvPicPr>
            <a:picLocks noChangeAspect="1"/>
          </p:cNvPicPr>
          <p:nvPr/>
        </p:nvPicPr>
        <p:blipFill>
          <a:blip r:embed="rId3"/>
          <a:stretch>
            <a:fillRect/>
          </a:stretch>
        </p:blipFill>
        <p:spPr>
          <a:xfrm>
            <a:off x="274709" y="5700533"/>
            <a:ext cx="2041109" cy="1007251"/>
          </a:xfrm>
          <a:prstGeom prst="rect">
            <a:avLst/>
          </a:prstGeom>
        </p:spPr>
      </p:pic>
    </p:spTree>
    <p:extLst>
      <p:ext uri="{BB962C8B-B14F-4D97-AF65-F5344CB8AC3E}">
        <p14:creationId xmlns:p14="http://schemas.microsoft.com/office/powerpoint/2010/main" val="1367595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4FE2C9-585B-8445-F7AB-249CDBE63689}"/>
              </a:ext>
            </a:extLst>
          </p:cNvPr>
          <p:cNvSpPr/>
          <p:nvPr/>
        </p:nvSpPr>
        <p:spPr>
          <a:xfrm>
            <a:off x="5834544" y="0"/>
            <a:ext cx="637624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Content Placeholder 2">
            <a:extLst>
              <a:ext uri="{FF2B5EF4-FFF2-40B4-BE49-F238E27FC236}">
                <a16:creationId xmlns:a16="http://schemas.microsoft.com/office/drawing/2014/main" id="{E6F478C4-0F97-1147-9B98-2FAB0C143ECF}"/>
              </a:ext>
            </a:extLst>
          </p:cNvPr>
          <p:cNvSpPr txBox="1">
            <a:spLocks/>
          </p:cNvSpPr>
          <p:nvPr/>
        </p:nvSpPr>
        <p:spPr>
          <a:xfrm>
            <a:off x="150733" y="820716"/>
            <a:ext cx="5683811" cy="3050038"/>
          </a:xfrm>
          <a:prstGeom prst="rect">
            <a:avLst/>
          </a:prstGeom>
        </p:spPr>
        <p:txBody>
          <a:bodyPr lIns="0" rIns="0">
            <a:noAutofit/>
          </a:bodyPr>
          <a:lstStyle>
            <a:lvl1pPr marL="0" indent="0" algn="l" defTabSz="857178" rtl="0" eaLnBrk="1" latinLnBrk="0" hangingPunct="1">
              <a:lnSpc>
                <a:spcPct val="100000"/>
              </a:lnSpc>
              <a:spcBef>
                <a:spcPts val="1800"/>
              </a:spcBef>
              <a:buFont typeface="Arial" panose="020B0604020202020204" pitchFamily="34" charset="0"/>
              <a:buNone/>
              <a:defRPr sz="2000" kern="120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a:spcBef>
                <a:spcPts val="0"/>
              </a:spcBef>
            </a:pPr>
            <a:r>
              <a:rPr lang="en-GB" sz="1400" dirty="0">
                <a:latin typeface="Arial" panose="020B0604020202020204" pitchFamily="34" charset="0"/>
                <a:cs typeface="Arial" panose="020B0604020202020204" pitchFamily="34" charset="0"/>
              </a:rPr>
              <a:t>The chart opposite compares the key funding options (business models) for an example case study, </a:t>
            </a:r>
            <a:r>
              <a:rPr lang="en-GB" sz="1400" dirty="0" err="1">
                <a:latin typeface="Arial" panose="020B0604020202020204" pitchFamily="34" charset="0"/>
                <a:cs typeface="Arial" panose="020B0604020202020204" pitchFamily="34" charset="0"/>
              </a:rPr>
              <a:t>Irlam</a:t>
            </a:r>
            <a:r>
              <a:rPr lang="en-GB" sz="1400" dirty="0">
                <a:latin typeface="Arial" panose="020B0604020202020204" pitchFamily="34" charset="0"/>
                <a:cs typeface="Arial" panose="020B0604020202020204" pitchFamily="34" charset="0"/>
              </a:rPr>
              <a:t> and </a:t>
            </a:r>
            <a:r>
              <a:rPr lang="en-GB" sz="1400" dirty="0" err="1">
                <a:latin typeface="Arial" panose="020B0604020202020204" pitchFamily="34" charset="0"/>
                <a:cs typeface="Arial" panose="020B0604020202020204" pitchFamily="34" charset="0"/>
              </a:rPr>
              <a:t>Cadishead</a:t>
            </a:r>
            <a:r>
              <a:rPr lang="en-GB" sz="1400" dirty="0">
                <a:latin typeface="Arial" panose="020B0604020202020204" pitchFamily="34" charset="0"/>
                <a:cs typeface="Arial" panose="020B0604020202020204" pitchFamily="34" charset="0"/>
              </a:rPr>
              <a:t> (slide 18). The different funding sources include; self (without loan), self with loan, third-party energy service company, and third-party community energy company. These are models 1 to 4 that were previously described.</a:t>
            </a:r>
          </a:p>
          <a:p>
            <a:pPr>
              <a:spcBef>
                <a:spcPts val="0"/>
              </a:spcBef>
            </a:pPr>
            <a:endParaRPr lang="en-GB" sz="1400" dirty="0">
              <a:latin typeface="Arial" panose="020B0604020202020204" pitchFamily="34" charset="0"/>
              <a:cs typeface="Arial" panose="020B0604020202020204" pitchFamily="34" charset="0"/>
            </a:endParaRPr>
          </a:p>
          <a:p>
            <a:pPr>
              <a:spcBef>
                <a:spcPts val="0"/>
              </a:spcBef>
            </a:pPr>
            <a:r>
              <a:rPr lang="en-GB" sz="1400" dirty="0">
                <a:latin typeface="Arial" panose="020B0604020202020204" pitchFamily="34" charset="0"/>
                <a:cs typeface="Arial" panose="020B0604020202020204" pitchFamily="34" charset="0"/>
              </a:rPr>
              <a:t>This chart shows the estimated value of the project (from the leisure centre’s perspective) for each year of the project’s expected lifetime. </a:t>
            </a:r>
          </a:p>
          <a:p>
            <a:pPr>
              <a:spcBef>
                <a:spcPts val="0"/>
              </a:spcBef>
            </a:pPr>
            <a:endParaRPr lang="en-GB" sz="1400" dirty="0">
              <a:latin typeface="Arial" panose="020B0604020202020204" pitchFamily="34" charset="0"/>
              <a:cs typeface="Arial" panose="020B0604020202020204" pitchFamily="34" charset="0"/>
            </a:endParaRPr>
          </a:p>
          <a:p>
            <a:pPr>
              <a:spcBef>
                <a:spcPts val="0"/>
              </a:spcBef>
            </a:pPr>
            <a:r>
              <a:rPr lang="en-GB" sz="1400" dirty="0">
                <a:latin typeface="Arial" panose="020B0604020202020204" pitchFamily="34" charset="0"/>
                <a:cs typeface="Arial" panose="020B0604020202020204" pitchFamily="34" charset="0"/>
              </a:rPr>
              <a:t>The assumptions and inputs for this graph are shown in the appendix (slide 26). Note that these results/benefits are heavily dependent on grid electricity import costs.</a:t>
            </a:r>
          </a:p>
          <a:p>
            <a:pPr>
              <a:spcBef>
                <a:spcPts val="0"/>
              </a:spcBef>
            </a:pPr>
            <a:endParaRPr lang="en-GB" sz="1400" dirty="0">
              <a:latin typeface="Arial" panose="020B0604020202020204" pitchFamily="34" charset="0"/>
              <a:cs typeface="Arial" panose="020B0604020202020204" pitchFamily="34" charset="0"/>
            </a:endParaRPr>
          </a:p>
          <a:p>
            <a:pPr>
              <a:spcBef>
                <a:spcPts val="0"/>
              </a:spcBef>
            </a:pPr>
            <a:r>
              <a:rPr lang="en-GB" sz="1400" dirty="0">
                <a:latin typeface="Arial" panose="020B0604020202020204" pitchFamily="34" charset="0"/>
                <a:cs typeface="Arial" panose="020B0604020202020204" pitchFamily="34" charset="0"/>
              </a:rPr>
              <a:t>Key observations from the chart are as follows: </a:t>
            </a:r>
          </a:p>
          <a:p>
            <a:pPr marL="285750" indent="-285750">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a:t>
            </a:r>
            <a:r>
              <a:rPr lang="en-GB" sz="1400" b="1" dirty="0">
                <a:latin typeface="Arial" panose="020B0604020202020204" pitchFamily="34" charset="0"/>
                <a:cs typeface="Arial" panose="020B0604020202020204" pitchFamily="34" charset="0"/>
              </a:rPr>
              <a:t>self-funded model (without loan) </a:t>
            </a:r>
            <a:r>
              <a:rPr lang="en-GB" sz="1400" dirty="0">
                <a:latin typeface="Arial" panose="020B0604020202020204" pitchFamily="34" charset="0"/>
                <a:cs typeface="Arial" panose="020B0604020202020204" pitchFamily="34" charset="0"/>
              </a:rPr>
              <a:t>is negative at the start due to the large initial capital outlay and </a:t>
            </a:r>
            <a:r>
              <a:rPr lang="en-GB" sz="1400" b="1" dirty="0">
                <a:latin typeface="Arial" panose="020B0604020202020204" pitchFamily="34" charset="0"/>
                <a:cs typeface="Arial" panose="020B0604020202020204" pitchFamily="34" charset="0"/>
              </a:rPr>
              <a:t>pays back </a:t>
            </a:r>
            <a:r>
              <a:rPr lang="en-GB" sz="1400" dirty="0">
                <a:latin typeface="Arial" panose="020B0604020202020204" pitchFamily="34" charset="0"/>
                <a:cs typeface="Arial" panose="020B0604020202020204" pitchFamily="34" charset="0"/>
              </a:rPr>
              <a:t>the original investment </a:t>
            </a:r>
            <a:r>
              <a:rPr lang="en-GB" sz="1400" b="1" dirty="0">
                <a:latin typeface="Arial" panose="020B0604020202020204" pitchFamily="34" charset="0"/>
                <a:cs typeface="Arial" panose="020B0604020202020204" pitchFamily="34" charset="0"/>
              </a:rPr>
              <a:t>within 3 years</a:t>
            </a:r>
          </a:p>
          <a:p>
            <a:pPr marL="285750" indent="-285750">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For the self-funded models, there is a slight reduction in cashflow in years 10 and 20 due to an assumed cost for replacing the inverter</a:t>
            </a:r>
          </a:p>
          <a:p>
            <a:pPr marL="285750" indent="-285750">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value of the self-funded models are around 2 - 4 times that of the third-party models at the end of the project’s lifetime</a:t>
            </a:r>
          </a:p>
          <a:p>
            <a:pPr marL="285750" indent="-285750">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self-funded (without loan) model ends at a higher value than the self-funded with loan model because it does not have the loan interest payments</a:t>
            </a:r>
          </a:p>
          <a:p>
            <a:pPr marL="285750" indent="-285750">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The third-party models are consistently inclining throughout due to their lack of operational and maintenance costs. Note that the community energy company model inclines at a greater rate because of the cheaper power tariff</a:t>
            </a:r>
          </a:p>
          <a:p>
            <a:pPr>
              <a:spcBef>
                <a:spcPts val="0"/>
              </a:spcBef>
            </a:pPr>
            <a:endParaRPr lang="en-GB" sz="1400" kern="0" dirty="0">
              <a:highlight>
                <a:srgbClr val="FFFF00"/>
              </a:highlight>
            </a:endParaRPr>
          </a:p>
          <a:p>
            <a:pPr>
              <a:spcBef>
                <a:spcPts val="0"/>
              </a:spcBef>
            </a:pPr>
            <a:endParaRPr lang="en-GB" sz="1400" kern="0" dirty="0"/>
          </a:p>
          <a:p>
            <a:pPr>
              <a:spcBef>
                <a:spcPts val="0"/>
              </a:spcBef>
            </a:pPr>
            <a:endParaRPr lang="en-GB" sz="1400" kern="0" dirty="0"/>
          </a:p>
        </p:txBody>
      </p:sp>
      <p:sp>
        <p:nvSpPr>
          <p:cNvPr id="9" name="TextBox 8">
            <a:extLst>
              <a:ext uri="{FF2B5EF4-FFF2-40B4-BE49-F238E27FC236}">
                <a16:creationId xmlns:a16="http://schemas.microsoft.com/office/drawing/2014/main" id="{59BF7CA9-DEBA-2FFC-9D15-B39F6C4A25FB}"/>
              </a:ext>
            </a:extLst>
          </p:cNvPr>
          <p:cNvSpPr txBox="1"/>
          <p:nvPr/>
        </p:nvSpPr>
        <p:spPr>
          <a:xfrm>
            <a:off x="-4889500" y="5268719"/>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endParaRPr lang="en-GB" sz="2800" dirty="0"/>
          </a:p>
        </p:txBody>
      </p:sp>
      <p:sp>
        <p:nvSpPr>
          <p:cNvPr id="8" name="TextBox 7">
            <a:extLst>
              <a:ext uri="{FF2B5EF4-FFF2-40B4-BE49-F238E27FC236}">
                <a16:creationId xmlns:a16="http://schemas.microsoft.com/office/drawing/2014/main" id="{84C41830-F3F3-9D3B-2CD8-0AE2691188F7}"/>
              </a:ext>
            </a:extLst>
          </p:cNvPr>
          <p:cNvSpPr txBox="1"/>
          <p:nvPr/>
        </p:nvSpPr>
        <p:spPr>
          <a:xfrm>
            <a:off x="0" y="0"/>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Financial Comparison</a:t>
            </a:r>
          </a:p>
        </p:txBody>
      </p:sp>
      <p:pic>
        <p:nvPicPr>
          <p:cNvPr id="4" name="Picture 3">
            <a:extLst>
              <a:ext uri="{FF2B5EF4-FFF2-40B4-BE49-F238E27FC236}">
                <a16:creationId xmlns:a16="http://schemas.microsoft.com/office/drawing/2014/main" id="{B998BBF1-9944-A894-7598-446FF45F3D2E}"/>
              </a:ext>
            </a:extLst>
          </p:cNvPr>
          <p:cNvPicPr>
            <a:picLocks noChangeAspect="1"/>
          </p:cNvPicPr>
          <p:nvPr/>
        </p:nvPicPr>
        <p:blipFill>
          <a:blip r:embed="rId3"/>
          <a:stretch>
            <a:fillRect/>
          </a:stretch>
        </p:blipFill>
        <p:spPr>
          <a:xfrm>
            <a:off x="5834544" y="1341029"/>
            <a:ext cx="6357456" cy="4381490"/>
          </a:xfrm>
          <a:prstGeom prst="rect">
            <a:avLst/>
          </a:prstGeom>
        </p:spPr>
      </p:pic>
      <p:sp>
        <p:nvSpPr>
          <p:cNvPr id="3" name="TextBox 2">
            <a:extLst>
              <a:ext uri="{FF2B5EF4-FFF2-40B4-BE49-F238E27FC236}">
                <a16:creationId xmlns:a16="http://schemas.microsoft.com/office/drawing/2014/main" id="{4A31B173-E826-4C9B-46FD-EAB957F8D35B}"/>
              </a:ext>
            </a:extLst>
          </p:cNvPr>
          <p:cNvSpPr txBox="1"/>
          <p:nvPr/>
        </p:nvSpPr>
        <p:spPr>
          <a:xfrm>
            <a:off x="11941610" y="6611779"/>
            <a:ext cx="316112" cy="246221"/>
          </a:xfrm>
          <a:prstGeom prst="rect">
            <a:avLst/>
          </a:prstGeom>
          <a:noFill/>
        </p:spPr>
        <p:txBody>
          <a:bodyPr wrap="none" rtlCol="0">
            <a:spAutoFit/>
          </a:bodyPr>
          <a:lstStyle/>
          <a:p>
            <a:r>
              <a:rPr lang="en-GB" sz="1000" dirty="0"/>
              <a:t>16</a:t>
            </a:r>
          </a:p>
        </p:txBody>
      </p:sp>
      <p:sp>
        <p:nvSpPr>
          <p:cNvPr id="5" name="Text Placeholder 3">
            <a:extLst>
              <a:ext uri="{FF2B5EF4-FFF2-40B4-BE49-F238E27FC236}">
                <a16:creationId xmlns:a16="http://schemas.microsoft.com/office/drawing/2014/main" id="{156B7604-5055-C723-CFC8-E90F89CD1773}"/>
              </a:ext>
            </a:extLst>
          </p:cNvPr>
          <p:cNvSpPr txBox="1">
            <a:spLocks/>
          </p:cNvSpPr>
          <p:nvPr/>
        </p:nvSpPr>
        <p:spPr>
          <a:xfrm>
            <a:off x="137695" y="418743"/>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Financial performance summary </a:t>
            </a:r>
          </a:p>
        </p:txBody>
      </p:sp>
      <p:pic>
        <p:nvPicPr>
          <p:cNvPr id="7" name="Picture 6">
            <a:extLst>
              <a:ext uri="{FF2B5EF4-FFF2-40B4-BE49-F238E27FC236}">
                <a16:creationId xmlns:a16="http://schemas.microsoft.com/office/drawing/2014/main" id="{072F773B-9534-CB3E-8471-9FC8DAC5570D}"/>
              </a:ext>
            </a:extLst>
          </p:cNvPr>
          <p:cNvPicPr>
            <a:picLocks noChangeAspect="1"/>
          </p:cNvPicPr>
          <p:nvPr/>
        </p:nvPicPr>
        <p:blipFill>
          <a:blip r:embed="rId4"/>
          <a:stretch>
            <a:fillRect/>
          </a:stretch>
        </p:blipFill>
        <p:spPr>
          <a:xfrm>
            <a:off x="9900501" y="128230"/>
            <a:ext cx="2041109" cy="1007251"/>
          </a:xfrm>
          <a:prstGeom prst="rect">
            <a:avLst/>
          </a:prstGeom>
        </p:spPr>
      </p:pic>
    </p:spTree>
    <p:extLst>
      <p:ext uri="{BB962C8B-B14F-4D97-AF65-F5344CB8AC3E}">
        <p14:creationId xmlns:p14="http://schemas.microsoft.com/office/powerpoint/2010/main" val="892421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38C3-1B34-AB71-096F-7DE710726C69}"/>
              </a:ext>
            </a:extLst>
          </p:cNvPr>
          <p:cNvSpPr txBox="1">
            <a:spLocks/>
          </p:cNvSpPr>
          <p:nvPr/>
        </p:nvSpPr>
        <p:spPr>
          <a:xfrm>
            <a:off x="590592" y="2705808"/>
            <a:ext cx="7369682"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Case Studies</a:t>
            </a:r>
            <a:br>
              <a:rPr lang="en-US" dirty="0"/>
            </a:br>
            <a:r>
              <a:rPr lang="en-US" sz="2400" dirty="0">
                <a:solidFill>
                  <a:schemeClr val="bg2">
                    <a:lumMod val="25000"/>
                  </a:schemeClr>
                </a:solidFill>
              </a:rPr>
              <a:t>Where has solar power been implemented locally?</a:t>
            </a:r>
          </a:p>
        </p:txBody>
      </p:sp>
      <p:sp>
        <p:nvSpPr>
          <p:cNvPr id="3" name="TextBox 2">
            <a:extLst>
              <a:ext uri="{FF2B5EF4-FFF2-40B4-BE49-F238E27FC236}">
                <a16:creationId xmlns:a16="http://schemas.microsoft.com/office/drawing/2014/main" id="{977FA54F-AC2A-ACCA-E024-9A49AD56E61A}"/>
              </a:ext>
            </a:extLst>
          </p:cNvPr>
          <p:cNvSpPr txBox="1"/>
          <p:nvPr/>
        </p:nvSpPr>
        <p:spPr>
          <a:xfrm>
            <a:off x="590592" y="1192748"/>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04</a:t>
            </a:r>
          </a:p>
        </p:txBody>
      </p:sp>
      <p:pic>
        <p:nvPicPr>
          <p:cNvPr id="4" name="Graphic 3" descr="Sun with solid fill">
            <a:extLst>
              <a:ext uri="{FF2B5EF4-FFF2-40B4-BE49-F238E27FC236}">
                <a16:creationId xmlns:a16="http://schemas.microsoft.com/office/drawing/2014/main" id="{A0832786-C1D8-3CE0-E440-E0776952E5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1644" y="4104407"/>
            <a:ext cx="914400" cy="914400"/>
          </a:xfrm>
          <a:prstGeom prst="rect">
            <a:avLst/>
          </a:prstGeom>
        </p:spPr>
      </p:pic>
    </p:spTree>
    <p:extLst>
      <p:ext uri="{BB962C8B-B14F-4D97-AF65-F5344CB8AC3E}">
        <p14:creationId xmlns:p14="http://schemas.microsoft.com/office/powerpoint/2010/main" val="72946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C1A2A-6C56-0F8F-30B4-6C3C5CBFF5B6}"/>
              </a:ext>
            </a:extLst>
          </p:cNvPr>
          <p:cNvSpPr/>
          <p:nvPr/>
        </p:nvSpPr>
        <p:spPr>
          <a:xfrm>
            <a:off x="0" y="0"/>
            <a:ext cx="5381625" cy="6844487"/>
          </a:xfrm>
          <a:prstGeom prst="rect">
            <a:avLst/>
          </a:prstGeom>
          <a:solidFill>
            <a:srgbClr val="327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8B37C8-B469-8548-BCE4-196216F6DE07}"/>
              </a:ext>
            </a:extLst>
          </p:cNvPr>
          <p:cNvSpPr>
            <a:spLocks noGrp="1"/>
          </p:cNvSpPr>
          <p:nvPr>
            <p:ph type="title" idx="4294967295"/>
          </p:nvPr>
        </p:nvSpPr>
        <p:spPr>
          <a:xfrm>
            <a:off x="5343525" y="1117600"/>
            <a:ext cx="6848475" cy="712788"/>
          </a:xfrm>
        </p:spPr>
        <p:txBody>
          <a:bodyPr>
            <a:noAutofit/>
          </a:bodyPr>
          <a:lstStyle/>
          <a:p>
            <a:r>
              <a:rPr lang="en-US" sz="3200" dirty="0" err="1">
                <a:latin typeface="Arial" panose="020B0604020202020204" pitchFamily="34" charset="0"/>
                <a:cs typeface="Arial" panose="020B0604020202020204" pitchFamily="34" charset="0"/>
              </a:rPr>
              <a:t>Irlam</a:t>
            </a:r>
            <a:r>
              <a:rPr lang="en-US" sz="3200" dirty="0">
                <a:latin typeface="Arial" panose="020B0604020202020204" pitchFamily="34" charset="0"/>
                <a:cs typeface="Arial" panose="020B0604020202020204" pitchFamily="34" charset="0"/>
              </a:rPr>
              <a:t> and </a:t>
            </a:r>
            <a:r>
              <a:rPr lang="en-US" sz="3200" dirty="0" err="1">
                <a:latin typeface="Arial" panose="020B0604020202020204" pitchFamily="34" charset="0"/>
                <a:cs typeface="Arial" panose="020B0604020202020204" pitchFamily="34" charset="0"/>
              </a:rPr>
              <a:t>Cadishead</a:t>
            </a:r>
            <a:r>
              <a:rPr lang="en-US" sz="3200" dirty="0">
                <a:latin typeface="Arial" panose="020B0604020202020204" pitchFamily="34" charset="0"/>
                <a:cs typeface="Arial" panose="020B0604020202020204" pitchFamily="34" charset="0"/>
              </a:rPr>
              <a:t> Leisure Centre</a:t>
            </a:r>
          </a:p>
        </p:txBody>
      </p:sp>
      <p:sp>
        <p:nvSpPr>
          <p:cNvPr id="5" name="Content Placeholder 4">
            <a:extLst>
              <a:ext uri="{FF2B5EF4-FFF2-40B4-BE49-F238E27FC236}">
                <a16:creationId xmlns:a16="http://schemas.microsoft.com/office/drawing/2014/main" id="{CAC30EBB-3312-304A-9721-F9C598D034D4}"/>
              </a:ext>
            </a:extLst>
          </p:cNvPr>
          <p:cNvSpPr>
            <a:spLocks noGrp="1"/>
          </p:cNvSpPr>
          <p:nvPr>
            <p:ph idx="4294967295"/>
          </p:nvPr>
        </p:nvSpPr>
        <p:spPr>
          <a:xfrm>
            <a:off x="5534025" y="1830388"/>
            <a:ext cx="6657975" cy="1673225"/>
          </a:xfrm>
        </p:spPr>
        <p:txBody>
          <a:bodyPr>
            <a:noAutofit/>
          </a:bodyPr>
          <a:lstStyle/>
          <a:p>
            <a:r>
              <a:rPr lang="en-US" sz="1400" dirty="0">
                <a:latin typeface="Arial" panose="020B0604020202020204" pitchFamily="34" charset="0"/>
                <a:cs typeface="Arial" panose="020B0604020202020204" pitchFamily="34" charset="0"/>
              </a:rPr>
              <a:t>Solar power was installed on a</a:t>
            </a:r>
            <a:r>
              <a:rPr lang="en-GB" sz="1400" b="1" dirty="0">
                <a:solidFill>
                  <a:srgbClr val="C00000"/>
                </a:solidFill>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curved roof</a:t>
            </a:r>
          </a:p>
          <a:p>
            <a:r>
              <a:rPr lang="en-US" sz="1400" dirty="0">
                <a:latin typeface="Arial" panose="020B0604020202020204" pitchFamily="34" charset="0"/>
                <a:cs typeface="Arial" panose="020B0604020202020204" pitchFamily="34" charset="0"/>
              </a:rPr>
              <a:t>System was </a:t>
            </a:r>
            <a:r>
              <a:rPr lang="en-US" sz="1400" b="1" dirty="0">
                <a:latin typeface="Arial" panose="020B0604020202020204" pitchFamily="34" charset="0"/>
                <a:cs typeface="Arial" panose="020B0604020202020204" pitchFamily="34" charset="0"/>
              </a:rPr>
              <a:t>commissioned in March 2022 </a:t>
            </a:r>
            <a:r>
              <a:rPr lang="en-US" sz="1400" dirty="0">
                <a:latin typeface="Arial" panose="020B0604020202020204" pitchFamily="34" charset="0"/>
                <a:cs typeface="Arial" panose="020B0604020202020204" pitchFamily="34" charset="0"/>
              </a:rPr>
              <a:t>(over 1 year since the time of writing)</a:t>
            </a:r>
          </a:p>
          <a:p>
            <a:r>
              <a:rPr lang="en-US" sz="1400" b="1" dirty="0">
                <a:latin typeface="Arial" panose="020B0604020202020204" pitchFamily="34" charset="0"/>
                <a:cs typeface="Arial" panose="020B0604020202020204" pitchFamily="34" charset="0"/>
              </a:rPr>
              <a:t>£46,000 energy bill savings </a:t>
            </a:r>
            <a:r>
              <a:rPr lang="en-US" sz="1400" dirty="0">
                <a:latin typeface="Arial" panose="020B0604020202020204" pitchFamily="34" charset="0"/>
                <a:cs typeface="Arial" panose="020B0604020202020204" pitchFamily="34" charset="0"/>
              </a:rPr>
              <a:t>to date (</a:t>
            </a:r>
            <a:r>
              <a:rPr lang="en-US" sz="1400" b="1" dirty="0">
                <a:latin typeface="Arial" panose="020B0604020202020204" pitchFamily="34" charset="0"/>
                <a:cs typeface="Arial" panose="020B0604020202020204" pitchFamily="34" charset="0"/>
              </a:rPr>
              <a:t>in ~1.5 years</a:t>
            </a:r>
            <a:r>
              <a:rPr lang="en-US" sz="1400" dirty="0">
                <a:latin typeface="Arial" panose="020B0604020202020204" pitchFamily="34" charset="0"/>
                <a:cs typeface="Arial" panose="020B0604020202020204" pitchFamily="34" charset="0"/>
              </a:rPr>
              <a:t>)</a:t>
            </a:r>
          </a:p>
          <a:p>
            <a:r>
              <a:rPr lang="en-US" sz="1400" b="1" dirty="0">
                <a:latin typeface="Arial" panose="020B0604020202020204" pitchFamily="34" charset="0"/>
                <a:cs typeface="Arial" panose="020B0604020202020204" pitchFamily="34" charset="0"/>
              </a:rPr>
              <a:t>Grant funded </a:t>
            </a:r>
            <a:r>
              <a:rPr lang="en-US" sz="1400" dirty="0">
                <a:latin typeface="Arial" panose="020B0604020202020204" pitchFamily="34" charset="0"/>
                <a:cs typeface="Arial" panose="020B0604020202020204" pitchFamily="34" charset="0"/>
              </a:rPr>
              <a:t>via PSDS 1 (public sector </a:t>
            </a:r>
            <a:r>
              <a:rPr lang="en-US" sz="1400" dirty="0" err="1">
                <a:latin typeface="Arial" panose="020B0604020202020204" pitchFamily="34" charset="0"/>
                <a:cs typeface="Arial" panose="020B0604020202020204" pitchFamily="34" charset="0"/>
              </a:rPr>
              <a:t>decarbonisation</a:t>
            </a:r>
            <a:r>
              <a:rPr lang="en-US" sz="1400" dirty="0">
                <a:latin typeface="Arial" panose="020B0604020202020204" pitchFamily="34" charset="0"/>
                <a:cs typeface="Arial" panose="020B0604020202020204" pitchFamily="34" charset="0"/>
              </a:rPr>
              <a:t> scheme)</a:t>
            </a:r>
          </a:p>
          <a:p>
            <a:r>
              <a:rPr lang="en-US" sz="1400" dirty="0">
                <a:latin typeface="Arial" panose="020B0604020202020204" pitchFamily="34" charset="0"/>
                <a:cs typeface="Arial" panose="020B0604020202020204" pitchFamily="34" charset="0"/>
              </a:rPr>
              <a:t>System </a:t>
            </a:r>
            <a:r>
              <a:rPr lang="en-US" sz="1400" b="1" dirty="0">
                <a:latin typeface="Arial" panose="020B0604020202020204" pitchFamily="34" charset="0"/>
                <a:cs typeface="Arial" panose="020B0604020202020204" pitchFamily="34" charset="0"/>
              </a:rPr>
              <a:t>will save ~100 </a:t>
            </a:r>
            <a:r>
              <a:rPr lang="en-US" sz="1400" b="1" dirty="0" err="1">
                <a:latin typeface="Arial" panose="020B0604020202020204" pitchFamily="34" charset="0"/>
                <a:cs typeface="Arial" panose="020B0604020202020204" pitchFamily="34" charset="0"/>
              </a:rPr>
              <a:t>tonnes</a:t>
            </a:r>
            <a:r>
              <a:rPr lang="en-US" sz="1400" b="1" dirty="0">
                <a:latin typeface="Arial" panose="020B0604020202020204" pitchFamily="34" charset="0"/>
                <a:cs typeface="Arial" panose="020B0604020202020204" pitchFamily="34" charset="0"/>
              </a:rPr>
              <a:t> CO</a:t>
            </a:r>
            <a:r>
              <a:rPr lang="en-US" sz="1400" b="1" baseline="-25000" dirty="0">
                <a:latin typeface="Arial" panose="020B0604020202020204" pitchFamily="34" charset="0"/>
                <a:cs typeface="Arial" panose="020B0604020202020204" pitchFamily="34" charset="0"/>
              </a:rPr>
              <a:t>2</a:t>
            </a:r>
            <a:r>
              <a:rPr lang="en-US" sz="1400" b="1" dirty="0">
                <a:latin typeface="Arial" panose="020B0604020202020204" pitchFamily="34" charset="0"/>
                <a:cs typeface="Arial" panose="020B0604020202020204" pitchFamily="34" charset="0"/>
              </a:rPr>
              <a:t>e</a:t>
            </a:r>
            <a:r>
              <a:rPr lang="en-US" sz="1400" dirty="0">
                <a:latin typeface="Arial" panose="020B0604020202020204" pitchFamily="34" charset="0"/>
                <a:cs typeface="Arial" panose="020B0604020202020204" pitchFamily="34" charset="0"/>
              </a:rPr>
              <a:t>* emissions</a:t>
            </a:r>
          </a:p>
          <a:p>
            <a:r>
              <a:rPr lang="en-US" sz="1400" dirty="0">
                <a:latin typeface="Arial" panose="020B0604020202020204" pitchFamily="34" charset="0"/>
                <a:cs typeface="Arial" panose="020B0604020202020204" pitchFamily="34" charset="0"/>
              </a:rPr>
              <a:t>A </a:t>
            </a:r>
            <a:r>
              <a:rPr lang="en-US" sz="1400" b="1" dirty="0">
                <a:latin typeface="Arial" panose="020B0604020202020204" pitchFamily="34" charset="0"/>
                <a:cs typeface="Arial" panose="020B0604020202020204" pitchFamily="34" charset="0"/>
              </a:rPr>
              <a:t>planning application was required </a:t>
            </a:r>
            <a:r>
              <a:rPr lang="en-US" sz="1400" dirty="0">
                <a:latin typeface="Arial" panose="020B0604020202020204" pitchFamily="34" charset="0"/>
                <a:cs typeface="Arial" panose="020B0604020202020204" pitchFamily="34" charset="0"/>
              </a:rPr>
              <a:t>via the Local Planning Authority</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as the system is over 50kWp – this was considered a </a:t>
            </a:r>
            <a:r>
              <a:rPr lang="en-US" sz="1400" b="1" dirty="0">
                <a:latin typeface="Arial" panose="020B0604020202020204" pitchFamily="34" charset="0"/>
                <a:cs typeface="Arial" panose="020B0604020202020204" pitchFamily="34" charset="0"/>
              </a:rPr>
              <a:t>relatively straightforward process</a:t>
            </a:r>
          </a:p>
          <a:p>
            <a:r>
              <a:rPr lang="en-US" sz="1400" dirty="0">
                <a:latin typeface="Arial" panose="020B0604020202020204" pitchFamily="34" charset="0"/>
                <a:cs typeface="Arial" panose="020B0604020202020204" pitchFamily="34" charset="0"/>
              </a:rPr>
              <a:t>Members and senior managers were supportive of the installation</a:t>
            </a:r>
          </a:p>
          <a:p>
            <a:r>
              <a:rPr lang="en-US" sz="1400" b="1" dirty="0">
                <a:latin typeface="Arial" panose="020B0604020202020204" pitchFamily="34" charset="0"/>
                <a:cs typeface="Arial" panose="020B0604020202020204" pitchFamily="34" charset="0"/>
              </a:rPr>
              <a:t>No operational costs to date </a:t>
            </a:r>
            <a:r>
              <a:rPr lang="en-US" sz="1400" dirty="0">
                <a:latin typeface="Arial" panose="020B0604020202020204" pitchFamily="34" charset="0"/>
                <a:cs typeface="Arial" panose="020B0604020202020204" pitchFamily="34" charset="0"/>
              </a:rPr>
              <a:t>other than (an optional) remote data monitoring platform for £200/year</a:t>
            </a:r>
          </a:p>
          <a:p>
            <a:r>
              <a:rPr lang="en-US" sz="1400" b="1" dirty="0">
                <a:latin typeface="Arial" panose="020B0604020202020204" pitchFamily="34" charset="0"/>
                <a:cs typeface="Arial" panose="020B0604020202020204" pitchFamily="34" charset="0"/>
              </a:rPr>
              <a:t>No unexpected maintenance issues </a:t>
            </a:r>
            <a:r>
              <a:rPr lang="en-US" sz="1400" dirty="0">
                <a:latin typeface="Arial" panose="020B0604020202020204" pitchFamily="34" charset="0"/>
                <a:cs typeface="Arial" panose="020B0604020202020204" pitchFamily="34" charset="0"/>
              </a:rPr>
              <a:t>have arisen</a:t>
            </a:r>
          </a:p>
          <a:p>
            <a:r>
              <a:rPr lang="en-US" sz="1400" dirty="0">
                <a:latin typeface="Arial" panose="020B0604020202020204" pitchFamily="34" charset="0"/>
                <a:cs typeface="Arial" panose="020B0604020202020204" pitchFamily="34" charset="0"/>
              </a:rPr>
              <a:t>Tips/advice for others:</a:t>
            </a:r>
          </a:p>
          <a:p>
            <a:pPr lvl="1"/>
            <a:r>
              <a:rPr lang="en-US" sz="1400" dirty="0">
                <a:latin typeface="Arial" panose="020B0604020202020204" pitchFamily="34" charset="0"/>
                <a:cs typeface="Arial" panose="020B0604020202020204" pitchFamily="34" charset="0"/>
              </a:rPr>
              <a:t>Make sure the assessments have taken place on building suitability, electricity supply, structural surveys including the roof condition to ensure no issues arise further down the line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5" name="Speech Bubble: Rectangle 14">
            <a:extLst>
              <a:ext uri="{FF2B5EF4-FFF2-40B4-BE49-F238E27FC236}">
                <a16:creationId xmlns:a16="http://schemas.microsoft.com/office/drawing/2014/main" id="{F14CC308-D4B9-D0D4-DE33-B42E3291267F}"/>
              </a:ext>
            </a:extLst>
          </p:cNvPr>
          <p:cNvSpPr/>
          <p:nvPr/>
        </p:nvSpPr>
        <p:spPr>
          <a:xfrm>
            <a:off x="276224" y="4755027"/>
            <a:ext cx="4599845" cy="1655776"/>
          </a:xfrm>
          <a:prstGeom prst="wedgeRectCallout">
            <a:avLst>
              <a:gd name="adj1" fmla="val -37557"/>
              <a:gd name="adj2" fmla="val 59346"/>
            </a:avLst>
          </a:prstGeom>
          <a:solidFill>
            <a:srgbClr val="327B0F"/>
          </a:solidFill>
          <a:ln w="38100">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a:spcBef>
                <a:spcPts val="800"/>
              </a:spcBef>
            </a:pPr>
            <a:r>
              <a:rPr lang="en-GB" sz="1400" i="1" dirty="0">
                <a:solidFill>
                  <a:schemeClr val="bg1"/>
                </a:solidFill>
                <a:latin typeface="Calibri body"/>
                <a:cs typeface="Arial" panose="020B0604020202020204" pitchFamily="34" charset="0"/>
              </a:rPr>
              <a:t>“</a:t>
            </a:r>
            <a:r>
              <a:rPr lang="en-GB" sz="1400" dirty="0">
                <a:effectLst/>
                <a:latin typeface="Segoe UI" panose="020B0502040204020203" pitchFamily="34" charset="0"/>
              </a:rPr>
              <a:t>Approximately 20% of the site’s electricity consumption is now generated on site, helping to achieve the council’s 2038 carbon neutral target and the resultant financial saving was a welcome relief in the current challenging economic climate.</a:t>
            </a:r>
            <a:r>
              <a:rPr lang="en-GB" sz="1400" i="1" dirty="0">
                <a:solidFill>
                  <a:schemeClr val="bg1"/>
                </a:solidFill>
                <a:latin typeface="Calibri body"/>
                <a:cs typeface="Arial" panose="020B0604020202020204" pitchFamily="34" charset="0"/>
              </a:rPr>
              <a:t>” </a:t>
            </a:r>
          </a:p>
          <a:p>
            <a:pPr algn="l">
              <a:spcBef>
                <a:spcPts val="800"/>
              </a:spcBef>
            </a:pPr>
            <a:r>
              <a:rPr lang="en-GB" sz="1400" b="1" dirty="0">
                <a:solidFill>
                  <a:schemeClr val="bg1"/>
                </a:solidFill>
                <a:latin typeface="Calibri body"/>
                <a:cs typeface="Arial" panose="020B0604020202020204" pitchFamily="34" charset="0"/>
              </a:rPr>
              <a:t>Majid Maqbool – Energy Manager, Salford Council</a:t>
            </a:r>
            <a:endParaRPr lang="en-GB" sz="1400" b="1" dirty="0">
              <a:solidFill>
                <a:schemeClr val="bg1"/>
              </a:solidFill>
            </a:endParaRPr>
          </a:p>
        </p:txBody>
      </p:sp>
      <p:sp>
        <p:nvSpPr>
          <p:cNvPr id="17" name="TextBox 16">
            <a:extLst>
              <a:ext uri="{FF2B5EF4-FFF2-40B4-BE49-F238E27FC236}">
                <a16:creationId xmlns:a16="http://schemas.microsoft.com/office/drawing/2014/main" id="{9E7F8994-1266-DF1B-CC03-015B19601310}"/>
              </a:ext>
            </a:extLst>
          </p:cNvPr>
          <p:cNvSpPr txBox="1"/>
          <p:nvPr/>
        </p:nvSpPr>
        <p:spPr>
          <a:xfrm>
            <a:off x="5381625" y="375364"/>
            <a:ext cx="6823550" cy="687077"/>
          </a:xfrm>
          <a:prstGeom prst="rect">
            <a:avLst/>
          </a:prstGeom>
          <a:solidFill>
            <a:srgbClr val="327B0F"/>
          </a:solidFill>
        </p:spPr>
        <p:txBody>
          <a:bodyPr vert="horz" lIns="91440" tIns="45720" rIns="91440" bIns="45720" rtlCol="0" anchor="ctr"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3200" dirty="0">
                <a:solidFill>
                  <a:schemeClr val="bg1"/>
                </a:solidFill>
              </a:rPr>
              <a:t>Case Study: </a:t>
            </a:r>
            <a:r>
              <a:rPr lang="en-GB" sz="3200" dirty="0" err="1">
                <a:solidFill>
                  <a:schemeClr val="bg1"/>
                </a:solidFill>
              </a:rPr>
              <a:t>Irlam</a:t>
            </a:r>
            <a:endParaRPr lang="en-GB" sz="3200" dirty="0">
              <a:solidFill>
                <a:schemeClr val="bg1"/>
              </a:solidFill>
            </a:endParaRPr>
          </a:p>
        </p:txBody>
      </p:sp>
      <p:graphicFrame>
        <p:nvGraphicFramePr>
          <p:cNvPr id="18" name="Table 18">
            <a:extLst>
              <a:ext uri="{FF2B5EF4-FFF2-40B4-BE49-F238E27FC236}">
                <a16:creationId xmlns:a16="http://schemas.microsoft.com/office/drawing/2014/main" id="{0C79676A-F408-7370-362D-92BB8511EB7F}"/>
              </a:ext>
            </a:extLst>
          </p:cNvPr>
          <p:cNvGraphicFramePr>
            <a:graphicFrameLocks noGrp="1"/>
          </p:cNvGraphicFramePr>
          <p:nvPr/>
        </p:nvGraphicFramePr>
        <p:xfrm>
          <a:off x="180109" y="3322908"/>
          <a:ext cx="5049116" cy="1015269"/>
        </p:xfrm>
        <a:graphic>
          <a:graphicData uri="http://schemas.openxmlformats.org/drawingml/2006/table">
            <a:tbl>
              <a:tblPr firstRow="1" bandRow="1">
                <a:tableStyleId>{2D5ABB26-0587-4C30-8999-92F81FD0307C}</a:tableStyleId>
              </a:tblPr>
              <a:tblGrid>
                <a:gridCol w="5049116">
                  <a:extLst>
                    <a:ext uri="{9D8B030D-6E8A-4147-A177-3AD203B41FA5}">
                      <a16:colId xmlns:a16="http://schemas.microsoft.com/office/drawing/2014/main" val="889278957"/>
                    </a:ext>
                  </a:extLst>
                </a:gridCol>
              </a:tblGrid>
              <a:tr h="558069">
                <a:tc>
                  <a:txBody>
                    <a:bodyPr/>
                    <a:lstStyle/>
                    <a:p>
                      <a:r>
                        <a:rPr lang="en-GB" sz="2400" b="1" dirty="0">
                          <a:solidFill>
                            <a:schemeClr val="bg1"/>
                          </a:solidFill>
                          <a:latin typeface="Arial" panose="020B0604020202020204" pitchFamily="34" charset="0"/>
                          <a:cs typeface="Arial" panose="020B0604020202020204" pitchFamily="34" charset="0"/>
                        </a:rPr>
                        <a:t>Size: </a:t>
                      </a:r>
                      <a:r>
                        <a:rPr lang="en-GB" sz="2400" b="1" kern="1200" dirty="0">
                          <a:solidFill>
                            <a:schemeClr val="bg1"/>
                          </a:solidFill>
                          <a:latin typeface="Arial" panose="020B0604020202020204" pitchFamily="34" charset="0"/>
                          <a:ea typeface="+mn-ea"/>
                          <a:cs typeface="Arial" panose="020B0604020202020204" pitchFamily="34" charset="0"/>
                        </a:rPr>
                        <a:t>260 panels (98.8kWp)</a:t>
                      </a:r>
                      <a:endParaRPr lang="en-GB" sz="24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32066"/>
                  </a:ext>
                </a:extLst>
              </a:tr>
              <a:tr h="370840">
                <a:tc>
                  <a:txBody>
                    <a:bodyPr/>
                    <a:lstStyle/>
                    <a:p>
                      <a:r>
                        <a:rPr lang="en-GB" sz="2400" b="1" dirty="0">
                          <a:solidFill>
                            <a:schemeClr val="bg1"/>
                          </a:solidFill>
                          <a:latin typeface="Arial" panose="020B0604020202020204" pitchFamily="34" charset="0"/>
                          <a:cs typeface="Arial" panose="020B0604020202020204" pitchFamily="34" charset="0"/>
                        </a:rPr>
                        <a:t>Cost to install: £85k</a:t>
                      </a:r>
                      <a:endParaRPr lang="en-GB" sz="2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9877796"/>
                  </a:ext>
                </a:extLst>
              </a:tr>
            </a:tbl>
          </a:graphicData>
        </a:graphic>
      </p:graphicFrame>
      <p:sp>
        <p:nvSpPr>
          <p:cNvPr id="8" name="TextBox 7">
            <a:extLst>
              <a:ext uri="{FF2B5EF4-FFF2-40B4-BE49-F238E27FC236}">
                <a16:creationId xmlns:a16="http://schemas.microsoft.com/office/drawing/2014/main" id="{2437A216-90F2-B642-0ABB-DDDB52209675}"/>
              </a:ext>
            </a:extLst>
          </p:cNvPr>
          <p:cNvSpPr txBox="1"/>
          <p:nvPr/>
        </p:nvSpPr>
        <p:spPr>
          <a:xfrm>
            <a:off x="5356997" y="6425286"/>
            <a:ext cx="6584614" cy="400110"/>
          </a:xfrm>
          <a:prstGeom prst="rect">
            <a:avLst/>
          </a:prstGeom>
          <a:noFill/>
        </p:spPr>
        <p:txBody>
          <a:bodyPr wrap="square" rtlCol="0">
            <a:spAutoFit/>
          </a:bodyPr>
          <a:lstStyle/>
          <a:p>
            <a:r>
              <a:rPr lang="en-GB" sz="1000" dirty="0"/>
              <a:t>*Based on an average UK Government GHG conversion factors for UK electricity plus transmission and distribution for 2022-2052 and assuming a 30-year system lifetime</a:t>
            </a:r>
          </a:p>
        </p:txBody>
      </p:sp>
      <p:sp>
        <p:nvSpPr>
          <p:cNvPr id="13" name="Content Placeholder 4">
            <a:extLst>
              <a:ext uri="{FF2B5EF4-FFF2-40B4-BE49-F238E27FC236}">
                <a16:creationId xmlns:a16="http://schemas.microsoft.com/office/drawing/2014/main" id="{C2FAC0F5-1656-3BC1-0D36-94EAF3AB102B}"/>
              </a:ext>
            </a:extLst>
          </p:cNvPr>
          <p:cNvSpPr txBox="1">
            <a:spLocks/>
          </p:cNvSpPr>
          <p:nvPr/>
        </p:nvSpPr>
        <p:spPr>
          <a:xfrm>
            <a:off x="5442241" y="4762757"/>
            <a:ext cx="6663168"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CD3BC13-AE33-6896-BA24-813219BB7C09}"/>
              </a:ext>
            </a:extLst>
          </p:cNvPr>
          <p:cNvPicPr>
            <a:picLocks noChangeAspect="1"/>
          </p:cNvPicPr>
          <p:nvPr/>
        </p:nvPicPr>
        <p:blipFill>
          <a:blip r:embed="rId3"/>
          <a:stretch>
            <a:fillRect/>
          </a:stretch>
        </p:blipFill>
        <p:spPr>
          <a:xfrm>
            <a:off x="0" y="0"/>
            <a:ext cx="5381624" cy="2936236"/>
          </a:xfrm>
          <a:prstGeom prst="rect">
            <a:avLst/>
          </a:prstGeom>
        </p:spPr>
      </p:pic>
      <p:sp>
        <p:nvSpPr>
          <p:cNvPr id="3" name="TextBox 2">
            <a:extLst>
              <a:ext uri="{FF2B5EF4-FFF2-40B4-BE49-F238E27FC236}">
                <a16:creationId xmlns:a16="http://schemas.microsoft.com/office/drawing/2014/main" id="{62CEA024-E099-2CB6-868A-7DEDCE30DD10}"/>
              </a:ext>
            </a:extLst>
          </p:cNvPr>
          <p:cNvSpPr txBox="1"/>
          <p:nvPr/>
        </p:nvSpPr>
        <p:spPr>
          <a:xfrm>
            <a:off x="11941610" y="6611779"/>
            <a:ext cx="316112" cy="246221"/>
          </a:xfrm>
          <a:prstGeom prst="rect">
            <a:avLst/>
          </a:prstGeom>
          <a:noFill/>
        </p:spPr>
        <p:txBody>
          <a:bodyPr wrap="none" rtlCol="0">
            <a:spAutoFit/>
          </a:bodyPr>
          <a:lstStyle/>
          <a:p>
            <a:r>
              <a:rPr lang="en-GB" sz="1000" dirty="0"/>
              <a:t>18</a:t>
            </a:r>
          </a:p>
        </p:txBody>
      </p:sp>
    </p:spTree>
    <p:extLst>
      <p:ext uri="{BB962C8B-B14F-4D97-AF65-F5344CB8AC3E}">
        <p14:creationId xmlns:p14="http://schemas.microsoft.com/office/powerpoint/2010/main" val="3539376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C1A2A-6C56-0F8F-30B4-6C3C5CBFF5B6}"/>
              </a:ext>
            </a:extLst>
          </p:cNvPr>
          <p:cNvSpPr/>
          <p:nvPr/>
        </p:nvSpPr>
        <p:spPr>
          <a:xfrm>
            <a:off x="0" y="0"/>
            <a:ext cx="5381625" cy="6844487"/>
          </a:xfrm>
          <a:prstGeom prst="rect">
            <a:avLst/>
          </a:prstGeom>
          <a:solidFill>
            <a:srgbClr val="327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8B37C8-B469-8548-BCE4-196216F6DE07}"/>
              </a:ext>
            </a:extLst>
          </p:cNvPr>
          <p:cNvSpPr>
            <a:spLocks noGrp="1"/>
          </p:cNvSpPr>
          <p:nvPr>
            <p:ph type="title" idx="4294967295"/>
          </p:nvPr>
        </p:nvSpPr>
        <p:spPr>
          <a:xfrm>
            <a:off x="5343525" y="1117600"/>
            <a:ext cx="6848475" cy="712788"/>
          </a:xfrm>
        </p:spPr>
        <p:txBody>
          <a:bodyPr>
            <a:noAutofit/>
          </a:bodyPr>
          <a:lstStyle/>
          <a:p>
            <a:r>
              <a:rPr lang="en-US" sz="3200" dirty="0">
                <a:latin typeface="Arial" panose="020B0604020202020204" pitchFamily="34" charset="0"/>
                <a:cs typeface="Arial" panose="020B0604020202020204" pitchFamily="34" charset="0"/>
              </a:rPr>
              <a:t>Chilterns Lifestyle Centre</a:t>
            </a:r>
          </a:p>
        </p:txBody>
      </p:sp>
      <p:sp>
        <p:nvSpPr>
          <p:cNvPr id="5" name="Content Placeholder 4">
            <a:extLst>
              <a:ext uri="{FF2B5EF4-FFF2-40B4-BE49-F238E27FC236}">
                <a16:creationId xmlns:a16="http://schemas.microsoft.com/office/drawing/2014/main" id="{CAC30EBB-3312-304A-9721-F9C598D034D4}"/>
              </a:ext>
            </a:extLst>
          </p:cNvPr>
          <p:cNvSpPr>
            <a:spLocks noGrp="1"/>
          </p:cNvSpPr>
          <p:nvPr>
            <p:ph idx="4294967295"/>
          </p:nvPr>
        </p:nvSpPr>
        <p:spPr>
          <a:xfrm>
            <a:off x="5534025" y="1830388"/>
            <a:ext cx="6657975" cy="1673225"/>
          </a:xfrm>
        </p:spPr>
        <p:txBody>
          <a:bodyPr>
            <a:noAutofit/>
          </a:bodyPr>
          <a:lstStyle/>
          <a:p>
            <a:r>
              <a:rPr lang="en-US" sz="1400" dirty="0">
                <a:latin typeface="Arial" panose="020B0604020202020204" pitchFamily="34" charset="0"/>
                <a:cs typeface="Arial" panose="020B0604020202020204" pitchFamily="34" charset="0"/>
              </a:rPr>
              <a:t>Solar panels were installed on </a:t>
            </a:r>
            <a:r>
              <a:rPr lang="en-GB" sz="1400" b="1" dirty="0">
                <a:latin typeface="Arial" panose="020B0604020202020204" pitchFamily="34" charset="0"/>
                <a:cs typeface="Arial" panose="020B0604020202020204" pitchFamily="34" charset="0"/>
              </a:rPr>
              <a:t>flat roofs</a:t>
            </a:r>
          </a:p>
          <a:p>
            <a:r>
              <a:rPr lang="en-US" sz="1400" dirty="0">
                <a:latin typeface="Arial" panose="020B0604020202020204" pitchFamily="34" charset="0"/>
                <a:cs typeface="Arial" panose="020B0604020202020204" pitchFamily="34" charset="0"/>
              </a:rPr>
              <a:t>System was </a:t>
            </a:r>
            <a:r>
              <a:rPr lang="en-US" sz="1400" b="1" dirty="0">
                <a:latin typeface="Arial" panose="020B0604020202020204" pitchFamily="34" charset="0"/>
                <a:cs typeface="Arial" panose="020B0604020202020204" pitchFamily="34" charset="0"/>
              </a:rPr>
              <a:t>commissioned in December 2021 </a:t>
            </a:r>
            <a:r>
              <a:rPr lang="en-US" sz="1400" dirty="0">
                <a:latin typeface="Arial" panose="020B0604020202020204" pitchFamily="34" charset="0"/>
                <a:cs typeface="Arial" panose="020B0604020202020204" pitchFamily="34" charset="0"/>
              </a:rPr>
              <a:t>(2 years since the time of writing)</a:t>
            </a:r>
          </a:p>
          <a:p>
            <a:r>
              <a:rPr lang="en-US" sz="1400" b="1" dirty="0">
                <a:latin typeface="Arial" panose="020B0604020202020204" pitchFamily="34" charset="0"/>
                <a:cs typeface="Arial" panose="020B0604020202020204" pitchFamily="34" charset="0"/>
              </a:rPr>
              <a:t>Grant received </a:t>
            </a:r>
            <a:r>
              <a:rPr lang="en-US" sz="1400" dirty="0">
                <a:latin typeface="Arial" panose="020B0604020202020204" pitchFamily="34" charset="0"/>
                <a:cs typeface="Arial" panose="020B0604020202020204" pitchFamily="34" charset="0"/>
              </a:rPr>
              <a:t>via Salix (PSDS) for £345k for the solar panel system and a water source heat pump</a:t>
            </a:r>
          </a:p>
          <a:p>
            <a:r>
              <a:rPr lang="en-US" sz="1400" dirty="0">
                <a:latin typeface="Arial" panose="020B0604020202020204" pitchFamily="34" charset="0"/>
                <a:cs typeface="Arial" panose="020B0604020202020204" pitchFamily="34" charset="0"/>
              </a:rPr>
              <a:t>The whole system (including the heat pump) </a:t>
            </a:r>
            <a:r>
              <a:rPr lang="en-US" sz="1400" b="1" dirty="0">
                <a:latin typeface="Arial" panose="020B0604020202020204" pitchFamily="34" charset="0"/>
                <a:cs typeface="Arial" panose="020B0604020202020204" pitchFamily="34" charset="0"/>
              </a:rPr>
              <a:t>could save up 180 </a:t>
            </a:r>
            <a:r>
              <a:rPr lang="en-US" sz="1400" b="1" dirty="0" err="1">
                <a:latin typeface="Arial" panose="020B0604020202020204" pitchFamily="34" charset="0"/>
                <a:cs typeface="Arial" panose="020B0604020202020204" pitchFamily="34" charset="0"/>
              </a:rPr>
              <a:t>tonnes</a:t>
            </a:r>
            <a:r>
              <a:rPr lang="en-US" sz="1400" b="1" dirty="0">
                <a:latin typeface="Arial" panose="020B0604020202020204" pitchFamily="34" charset="0"/>
                <a:cs typeface="Arial" panose="020B0604020202020204" pitchFamily="34" charset="0"/>
              </a:rPr>
              <a:t> CO</a:t>
            </a:r>
            <a:r>
              <a:rPr lang="en-US" sz="1400" b="1" baseline="-25000" dirty="0">
                <a:latin typeface="Arial" panose="020B0604020202020204" pitchFamily="34" charset="0"/>
                <a:cs typeface="Arial" panose="020B0604020202020204" pitchFamily="34" charset="0"/>
              </a:rPr>
              <a:t>2</a:t>
            </a:r>
            <a:r>
              <a:rPr lang="en-US" sz="1400" b="1" dirty="0">
                <a:latin typeface="Arial" panose="020B0604020202020204" pitchFamily="34" charset="0"/>
                <a:cs typeface="Arial" panose="020B0604020202020204" pitchFamily="34" charset="0"/>
              </a:rPr>
              <a:t>e emissions </a:t>
            </a:r>
            <a:r>
              <a:rPr lang="en-US" sz="1400" dirty="0">
                <a:latin typeface="Arial" panose="020B0604020202020204" pitchFamily="34" charset="0"/>
                <a:cs typeface="Arial" panose="020B0604020202020204" pitchFamily="34" charset="0"/>
              </a:rPr>
              <a:t>compared to gas boilers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E7F8994-1266-DF1B-CC03-015B19601310}"/>
              </a:ext>
            </a:extLst>
          </p:cNvPr>
          <p:cNvSpPr txBox="1"/>
          <p:nvPr/>
        </p:nvSpPr>
        <p:spPr>
          <a:xfrm>
            <a:off x="5381625" y="375364"/>
            <a:ext cx="6823550" cy="687077"/>
          </a:xfrm>
          <a:prstGeom prst="rect">
            <a:avLst/>
          </a:prstGeom>
          <a:solidFill>
            <a:srgbClr val="327B0F"/>
          </a:solidFill>
        </p:spPr>
        <p:txBody>
          <a:bodyPr vert="horz" lIns="91440" tIns="45720" rIns="91440" bIns="45720" rtlCol="0" anchor="ctr"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3200" dirty="0">
                <a:solidFill>
                  <a:schemeClr val="bg1"/>
                </a:solidFill>
              </a:rPr>
              <a:t>Case Study: Buckinghamshire</a:t>
            </a:r>
          </a:p>
        </p:txBody>
      </p:sp>
      <p:graphicFrame>
        <p:nvGraphicFramePr>
          <p:cNvPr id="18" name="Table 18">
            <a:extLst>
              <a:ext uri="{FF2B5EF4-FFF2-40B4-BE49-F238E27FC236}">
                <a16:creationId xmlns:a16="http://schemas.microsoft.com/office/drawing/2014/main" id="{0C79676A-F408-7370-362D-92BB8511EB7F}"/>
              </a:ext>
            </a:extLst>
          </p:cNvPr>
          <p:cNvGraphicFramePr>
            <a:graphicFrameLocks noGrp="1"/>
          </p:cNvGraphicFramePr>
          <p:nvPr/>
        </p:nvGraphicFramePr>
        <p:xfrm>
          <a:off x="162432" y="3335218"/>
          <a:ext cx="5049116" cy="1015269"/>
        </p:xfrm>
        <a:graphic>
          <a:graphicData uri="http://schemas.openxmlformats.org/drawingml/2006/table">
            <a:tbl>
              <a:tblPr firstRow="1" bandRow="1">
                <a:tableStyleId>{2D5ABB26-0587-4C30-8999-92F81FD0307C}</a:tableStyleId>
              </a:tblPr>
              <a:tblGrid>
                <a:gridCol w="5049116">
                  <a:extLst>
                    <a:ext uri="{9D8B030D-6E8A-4147-A177-3AD203B41FA5}">
                      <a16:colId xmlns:a16="http://schemas.microsoft.com/office/drawing/2014/main" val="889278957"/>
                    </a:ext>
                  </a:extLst>
                </a:gridCol>
              </a:tblGrid>
              <a:tr h="558069">
                <a:tc>
                  <a:txBody>
                    <a:bodyPr/>
                    <a:lstStyle/>
                    <a:p>
                      <a:r>
                        <a:rPr lang="en-GB" sz="2400" b="1" dirty="0">
                          <a:solidFill>
                            <a:schemeClr val="bg1"/>
                          </a:solidFill>
                          <a:latin typeface="Arial" panose="020B0604020202020204" pitchFamily="34" charset="0"/>
                          <a:cs typeface="Arial" panose="020B0604020202020204" pitchFamily="34" charset="0"/>
                        </a:rPr>
                        <a:t>Size: 450</a:t>
                      </a:r>
                      <a:r>
                        <a:rPr lang="en-GB" sz="2400" b="1" kern="1200" dirty="0">
                          <a:solidFill>
                            <a:schemeClr val="bg1"/>
                          </a:solidFill>
                          <a:latin typeface="Arial" panose="020B0604020202020204" pitchFamily="34" charset="0"/>
                          <a:ea typeface="+mn-ea"/>
                          <a:cs typeface="Arial" panose="020B0604020202020204" pitchFamily="34" charset="0"/>
                        </a:rPr>
                        <a:t> panels (~157kWp)</a:t>
                      </a:r>
                      <a:endParaRPr lang="en-GB" sz="24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32066"/>
                  </a:ext>
                </a:extLst>
              </a:tr>
              <a:tr h="370840">
                <a:tc>
                  <a:txBody>
                    <a:bodyPr/>
                    <a:lstStyle/>
                    <a:p>
                      <a:r>
                        <a:rPr lang="en-GB" sz="2400" b="1" dirty="0">
                          <a:solidFill>
                            <a:schemeClr val="bg1"/>
                          </a:solidFill>
                          <a:latin typeface="Arial" panose="020B0604020202020204" pitchFamily="34" charset="0"/>
                          <a:cs typeface="Arial" panose="020B0604020202020204" pitchFamily="34" charset="0"/>
                        </a:rPr>
                        <a:t>Estimated cost to install: ~£190k</a:t>
                      </a:r>
                      <a:endParaRPr lang="en-GB" sz="2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9877796"/>
                  </a:ext>
                </a:extLst>
              </a:tr>
            </a:tbl>
          </a:graphicData>
        </a:graphic>
      </p:graphicFrame>
      <p:sp>
        <p:nvSpPr>
          <p:cNvPr id="8" name="TextBox 7">
            <a:extLst>
              <a:ext uri="{FF2B5EF4-FFF2-40B4-BE49-F238E27FC236}">
                <a16:creationId xmlns:a16="http://schemas.microsoft.com/office/drawing/2014/main" id="{2437A216-90F2-B642-0ABB-DDDB52209675}"/>
              </a:ext>
            </a:extLst>
          </p:cNvPr>
          <p:cNvSpPr txBox="1"/>
          <p:nvPr/>
        </p:nvSpPr>
        <p:spPr>
          <a:xfrm>
            <a:off x="5356996" y="6181543"/>
            <a:ext cx="6633367" cy="861774"/>
          </a:xfrm>
          <a:prstGeom prst="rect">
            <a:avLst/>
          </a:prstGeom>
          <a:noFill/>
        </p:spPr>
        <p:txBody>
          <a:bodyPr wrap="square" rtlCol="0">
            <a:spAutoFit/>
          </a:bodyPr>
          <a:lstStyle/>
          <a:p>
            <a:r>
              <a:rPr lang="en-GB" sz="1000" dirty="0"/>
              <a:t>References: </a:t>
            </a:r>
            <a:r>
              <a:rPr lang="en-GB" sz="1000" dirty="0">
                <a:hlinkClick r:id="rId3"/>
              </a:rPr>
              <a:t>https://buckinghamshire.moderngov.co.uk/documents/s19798/Report%20for%20Salix%20Grant%20Chiltern%20Lifestyle%20Centre%20Solar%20power%20System.pdf</a:t>
            </a:r>
            <a:endParaRPr lang="en-GB" sz="1000" dirty="0"/>
          </a:p>
          <a:p>
            <a:r>
              <a:rPr lang="en-GB" sz="1000" dirty="0">
                <a:hlinkClick r:id="rId4"/>
              </a:rPr>
              <a:t>https://wendovernews.co.uk/news/new-grant-to-boost-chilterns-lifestyle-centres-green-credentials/</a:t>
            </a:r>
            <a:endParaRPr lang="en-GB" sz="1000" dirty="0"/>
          </a:p>
          <a:p>
            <a:endParaRPr lang="en-GB" sz="1000" dirty="0"/>
          </a:p>
        </p:txBody>
      </p:sp>
      <p:sp>
        <p:nvSpPr>
          <p:cNvPr id="13" name="Content Placeholder 4">
            <a:extLst>
              <a:ext uri="{FF2B5EF4-FFF2-40B4-BE49-F238E27FC236}">
                <a16:creationId xmlns:a16="http://schemas.microsoft.com/office/drawing/2014/main" id="{C2FAC0F5-1656-3BC1-0D36-94EAF3AB102B}"/>
              </a:ext>
            </a:extLst>
          </p:cNvPr>
          <p:cNvSpPr txBox="1">
            <a:spLocks/>
          </p:cNvSpPr>
          <p:nvPr/>
        </p:nvSpPr>
        <p:spPr>
          <a:xfrm>
            <a:off x="5442241" y="4762757"/>
            <a:ext cx="6663168"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2ED9DC4-2D9B-2284-661A-B11B2D607F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159" b="8161"/>
          <a:stretch/>
        </p:blipFill>
        <p:spPr bwMode="auto">
          <a:xfrm>
            <a:off x="-7643" y="-1"/>
            <a:ext cx="5389267" cy="2661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EE57E47-4E50-7EEF-51EA-940B917D0A0A}"/>
              </a:ext>
            </a:extLst>
          </p:cNvPr>
          <p:cNvPicPr>
            <a:picLocks noChangeAspect="1"/>
          </p:cNvPicPr>
          <p:nvPr/>
        </p:nvPicPr>
        <p:blipFill rotWithShape="1">
          <a:blip r:embed="rId6"/>
          <a:srcRect t="24648"/>
          <a:stretch/>
        </p:blipFill>
        <p:spPr>
          <a:xfrm>
            <a:off x="5381625" y="3712652"/>
            <a:ext cx="6810375" cy="2448408"/>
          </a:xfrm>
          <a:prstGeom prst="rect">
            <a:avLst/>
          </a:prstGeom>
        </p:spPr>
      </p:pic>
      <p:sp>
        <p:nvSpPr>
          <p:cNvPr id="6" name="Speech Bubble: Rectangle 5">
            <a:extLst>
              <a:ext uri="{FF2B5EF4-FFF2-40B4-BE49-F238E27FC236}">
                <a16:creationId xmlns:a16="http://schemas.microsoft.com/office/drawing/2014/main" id="{09C4716E-79C6-23D5-2D99-8E57940903E1}"/>
              </a:ext>
            </a:extLst>
          </p:cNvPr>
          <p:cNvSpPr/>
          <p:nvPr/>
        </p:nvSpPr>
        <p:spPr>
          <a:xfrm>
            <a:off x="276224" y="5028585"/>
            <a:ext cx="4599845" cy="1402977"/>
          </a:xfrm>
          <a:prstGeom prst="wedgeRectCallout">
            <a:avLst>
              <a:gd name="adj1" fmla="val -37557"/>
              <a:gd name="adj2" fmla="val 59346"/>
            </a:avLst>
          </a:prstGeom>
          <a:solidFill>
            <a:srgbClr val="327B0F"/>
          </a:solidFill>
          <a:ln w="38100">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a:spcBef>
                <a:spcPts val="800"/>
              </a:spcBef>
            </a:pPr>
            <a:r>
              <a:rPr lang="en-GB" sz="1400" i="1" dirty="0">
                <a:solidFill>
                  <a:schemeClr val="bg1"/>
                </a:solidFill>
                <a:latin typeface="Calibri body"/>
                <a:cs typeface="Arial" panose="020B0604020202020204" pitchFamily="34" charset="0"/>
              </a:rPr>
              <a:t>“</a:t>
            </a:r>
            <a:r>
              <a:rPr lang="en-US" sz="1400" i="1" dirty="0">
                <a:solidFill>
                  <a:schemeClr val="bg1"/>
                </a:solidFill>
                <a:latin typeface="Calibri body"/>
                <a:cs typeface="Arial" panose="020B0604020202020204" pitchFamily="34" charset="0"/>
              </a:rPr>
              <a:t>We are absolutely over the moon to receive this funding from BEIS which will allow us to provide zero carbon heat to the Chilterns Lifestyle Centre.</a:t>
            </a:r>
            <a:r>
              <a:rPr lang="en-GB" sz="1400" i="1" dirty="0">
                <a:solidFill>
                  <a:schemeClr val="bg1"/>
                </a:solidFill>
                <a:latin typeface="Calibri body"/>
                <a:cs typeface="Arial" panose="020B0604020202020204" pitchFamily="34" charset="0"/>
              </a:rPr>
              <a:t>” </a:t>
            </a:r>
          </a:p>
          <a:p>
            <a:pPr algn="l">
              <a:spcBef>
                <a:spcPts val="800"/>
              </a:spcBef>
            </a:pPr>
            <a:r>
              <a:rPr lang="en-GB" sz="1400" b="1" dirty="0">
                <a:solidFill>
                  <a:schemeClr val="bg1"/>
                </a:solidFill>
                <a:latin typeface="Calibri body"/>
                <a:cs typeface="Arial" panose="020B0604020202020204" pitchFamily="34" charset="0"/>
              </a:rPr>
              <a:t>Councillor Clive </a:t>
            </a:r>
            <a:r>
              <a:rPr lang="en-GB" sz="1400" b="1" dirty="0" err="1">
                <a:solidFill>
                  <a:schemeClr val="bg1"/>
                </a:solidFill>
                <a:latin typeface="Calibri body"/>
                <a:cs typeface="Arial" panose="020B0604020202020204" pitchFamily="34" charset="0"/>
              </a:rPr>
              <a:t>Harriss</a:t>
            </a:r>
            <a:r>
              <a:rPr lang="en-GB" sz="1400" b="1" dirty="0">
                <a:solidFill>
                  <a:schemeClr val="bg1"/>
                </a:solidFill>
                <a:latin typeface="Calibri body"/>
                <a:cs typeface="Arial" panose="020B0604020202020204" pitchFamily="34" charset="0"/>
              </a:rPr>
              <a:t> – Cabinet Member for Sports and Leisure</a:t>
            </a:r>
            <a:endParaRPr lang="en-GB" sz="1400" b="1" dirty="0">
              <a:solidFill>
                <a:schemeClr val="bg1"/>
              </a:solidFill>
            </a:endParaRPr>
          </a:p>
        </p:txBody>
      </p:sp>
      <p:sp>
        <p:nvSpPr>
          <p:cNvPr id="3" name="TextBox 2">
            <a:extLst>
              <a:ext uri="{FF2B5EF4-FFF2-40B4-BE49-F238E27FC236}">
                <a16:creationId xmlns:a16="http://schemas.microsoft.com/office/drawing/2014/main" id="{1A7C2FCB-11DA-18ED-0965-FB2637590B71}"/>
              </a:ext>
            </a:extLst>
          </p:cNvPr>
          <p:cNvSpPr txBox="1"/>
          <p:nvPr/>
        </p:nvSpPr>
        <p:spPr>
          <a:xfrm>
            <a:off x="11941610" y="6611779"/>
            <a:ext cx="316112" cy="246221"/>
          </a:xfrm>
          <a:prstGeom prst="rect">
            <a:avLst/>
          </a:prstGeom>
          <a:noFill/>
        </p:spPr>
        <p:txBody>
          <a:bodyPr wrap="none" rtlCol="0">
            <a:spAutoFit/>
          </a:bodyPr>
          <a:lstStyle/>
          <a:p>
            <a:r>
              <a:rPr lang="en-GB" sz="1000" dirty="0"/>
              <a:t>19</a:t>
            </a:r>
          </a:p>
        </p:txBody>
      </p:sp>
    </p:spTree>
    <p:extLst>
      <p:ext uri="{BB962C8B-B14F-4D97-AF65-F5344CB8AC3E}">
        <p14:creationId xmlns:p14="http://schemas.microsoft.com/office/powerpoint/2010/main" val="126559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52FC8-C85C-AA49-54F7-28239F5F41CA}"/>
              </a:ext>
            </a:extLst>
          </p:cNvPr>
          <p:cNvSpPr txBox="1"/>
          <p:nvPr/>
        </p:nvSpPr>
        <p:spPr>
          <a:xfrm>
            <a:off x="226782" y="5510983"/>
            <a:ext cx="3914775"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5500" dirty="0"/>
              <a:t>Contents</a:t>
            </a:r>
          </a:p>
        </p:txBody>
      </p:sp>
      <p:sp>
        <p:nvSpPr>
          <p:cNvPr id="3" name="Text Placeholder 3">
            <a:extLst>
              <a:ext uri="{FF2B5EF4-FFF2-40B4-BE49-F238E27FC236}">
                <a16:creationId xmlns:a16="http://schemas.microsoft.com/office/drawing/2014/main" id="{63F44570-3153-C78C-F328-F6F2C21B85B6}"/>
              </a:ext>
            </a:extLst>
          </p:cNvPr>
          <p:cNvSpPr txBox="1">
            <a:spLocks/>
          </p:cNvSpPr>
          <p:nvPr/>
        </p:nvSpPr>
        <p:spPr>
          <a:xfrm>
            <a:off x="581710" y="689669"/>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01</a:t>
            </a:r>
          </a:p>
        </p:txBody>
      </p:sp>
      <p:sp>
        <p:nvSpPr>
          <p:cNvPr id="4" name="Text Placeholder 3">
            <a:extLst>
              <a:ext uri="{FF2B5EF4-FFF2-40B4-BE49-F238E27FC236}">
                <a16:creationId xmlns:a16="http://schemas.microsoft.com/office/drawing/2014/main" id="{99B7A6F3-BF67-3785-BE82-115145CD9077}"/>
              </a:ext>
            </a:extLst>
          </p:cNvPr>
          <p:cNvSpPr txBox="1">
            <a:spLocks/>
          </p:cNvSpPr>
          <p:nvPr/>
        </p:nvSpPr>
        <p:spPr>
          <a:xfrm>
            <a:off x="3099090" y="695023"/>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02</a:t>
            </a:r>
          </a:p>
        </p:txBody>
      </p:sp>
      <p:sp>
        <p:nvSpPr>
          <p:cNvPr id="5" name="Text Placeholder 3">
            <a:extLst>
              <a:ext uri="{FF2B5EF4-FFF2-40B4-BE49-F238E27FC236}">
                <a16:creationId xmlns:a16="http://schemas.microsoft.com/office/drawing/2014/main" id="{EE9073B8-CDFD-5788-0B11-AA3211E4DA4B}"/>
              </a:ext>
            </a:extLst>
          </p:cNvPr>
          <p:cNvSpPr txBox="1">
            <a:spLocks/>
          </p:cNvSpPr>
          <p:nvPr/>
        </p:nvSpPr>
        <p:spPr>
          <a:xfrm>
            <a:off x="5559018" y="669684"/>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03</a:t>
            </a:r>
          </a:p>
        </p:txBody>
      </p:sp>
      <p:sp>
        <p:nvSpPr>
          <p:cNvPr id="6" name="Text Placeholder 1">
            <a:extLst>
              <a:ext uri="{FF2B5EF4-FFF2-40B4-BE49-F238E27FC236}">
                <a16:creationId xmlns:a16="http://schemas.microsoft.com/office/drawing/2014/main" id="{2D637654-92C7-9F8E-1FA1-968C09F038CC}"/>
              </a:ext>
            </a:extLst>
          </p:cNvPr>
          <p:cNvSpPr txBox="1">
            <a:spLocks/>
          </p:cNvSpPr>
          <p:nvPr/>
        </p:nvSpPr>
        <p:spPr>
          <a:xfrm>
            <a:off x="580209" y="1482277"/>
            <a:ext cx="1490709" cy="75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Introduction</a:t>
            </a:r>
          </a:p>
        </p:txBody>
      </p:sp>
      <p:sp>
        <p:nvSpPr>
          <p:cNvPr id="7" name="Text Placeholder 2">
            <a:extLst>
              <a:ext uri="{FF2B5EF4-FFF2-40B4-BE49-F238E27FC236}">
                <a16:creationId xmlns:a16="http://schemas.microsoft.com/office/drawing/2014/main" id="{9339A18F-82F8-3467-BA33-67119F284892}"/>
              </a:ext>
            </a:extLst>
          </p:cNvPr>
          <p:cNvSpPr txBox="1">
            <a:spLocks/>
          </p:cNvSpPr>
          <p:nvPr/>
        </p:nvSpPr>
        <p:spPr>
          <a:xfrm>
            <a:off x="580208" y="1844489"/>
            <a:ext cx="1958400" cy="308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3</a:t>
            </a:r>
          </a:p>
        </p:txBody>
      </p:sp>
      <p:sp>
        <p:nvSpPr>
          <p:cNvPr id="8" name="Text Placeholder 1">
            <a:extLst>
              <a:ext uri="{FF2B5EF4-FFF2-40B4-BE49-F238E27FC236}">
                <a16:creationId xmlns:a16="http://schemas.microsoft.com/office/drawing/2014/main" id="{D805A5A3-E22C-4AAD-E74E-47B8225DF841}"/>
              </a:ext>
            </a:extLst>
          </p:cNvPr>
          <p:cNvSpPr txBox="1">
            <a:spLocks/>
          </p:cNvSpPr>
          <p:nvPr/>
        </p:nvSpPr>
        <p:spPr>
          <a:xfrm>
            <a:off x="3099090" y="1468046"/>
            <a:ext cx="1320685" cy="75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About Solar PV</a:t>
            </a:r>
          </a:p>
        </p:txBody>
      </p:sp>
      <p:sp>
        <p:nvSpPr>
          <p:cNvPr id="9" name="Text Placeholder 2">
            <a:extLst>
              <a:ext uri="{FF2B5EF4-FFF2-40B4-BE49-F238E27FC236}">
                <a16:creationId xmlns:a16="http://schemas.microsoft.com/office/drawing/2014/main" id="{E734E5F5-6580-4E8A-49F6-3BC2528DAF81}"/>
              </a:ext>
            </a:extLst>
          </p:cNvPr>
          <p:cNvSpPr txBox="1">
            <a:spLocks/>
          </p:cNvSpPr>
          <p:nvPr/>
        </p:nvSpPr>
        <p:spPr>
          <a:xfrm>
            <a:off x="3109726" y="2025853"/>
            <a:ext cx="1958400" cy="3088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5 </a:t>
            </a:r>
          </a:p>
        </p:txBody>
      </p:sp>
      <p:sp>
        <p:nvSpPr>
          <p:cNvPr id="10" name="Text Placeholder 3">
            <a:extLst>
              <a:ext uri="{FF2B5EF4-FFF2-40B4-BE49-F238E27FC236}">
                <a16:creationId xmlns:a16="http://schemas.microsoft.com/office/drawing/2014/main" id="{9E529D6F-24A0-C8BB-965C-92ECC1755362}"/>
              </a:ext>
            </a:extLst>
          </p:cNvPr>
          <p:cNvSpPr txBox="1">
            <a:spLocks/>
          </p:cNvSpPr>
          <p:nvPr/>
        </p:nvSpPr>
        <p:spPr>
          <a:xfrm>
            <a:off x="581710" y="2575273"/>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04</a:t>
            </a:r>
          </a:p>
        </p:txBody>
      </p:sp>
      <p:sp>
        <p:nvSpPr>
          <p:cNvPr id="11" name="Text Placeholder 1">
            <a:extLst>
              <a:ext uri="{FF2B5EF4-FFF2-40B4-BE49-F238E27FC236}">
                <a16:creationId xmlns:a16="http://schemas.microsoft.com/office/drawing/2014/main" id="{206C1BE6-4BF2-D565-A7CE-A44DD65C9C27}"/>
              </a:ext>
            </a:extLst>
          </p:cNvPr>
          <p:cNvSpPr txBox="1">
            <a:spLocks/>
          </p:cNvSpPr>
          <p:nvPr/>
        </p:nvSpPr>
        <p:spPr>
          <a:xfrm>
            <a:off x="581709" y="3327140"/>
            <a:ext cx="1585276" cy="75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Case Studies</a:t>
            </a:r>
          </a:p>
        </p:txBody>
      </p:sp>
      <p:sp>
        <p:nvSpPr>
          <p:cNvPr id="12" name="Text Placeholder 2">
            <a:extLst>
              <a:ext uri="{FF2B5EF4-FFF2-40B4-BE49-F238E27FC236}">
                <a16:creationId xmlns:a16="http://schemas.microsoft.com/office/drawing/2014/main" id="{A99FA3A4-400D-5D2B-3737-06749BA78590}"/>
              </a:ext>
            </a:extLst>
          </p:cNvPr>
          <p:cNvSpPr txBox="1">
            <a:spLocks/>
          </p:cNvSpPr>
          <p:nvPr/>
        </p:nvSpPr>
        <p:spPr>
          <a:xfrm>
            <a:off x="581708" y="3844698"/>
            <a:ext cx="1958400" cy="308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18 </a:t>
            </a:r>
          </a:p>
        </p:txBody>
      </p:sp>
      <p:sp>
        <p:nvSpPr>
          <p:cNvPr id="13" name="Text Placeholder 3">
            <a:extLst>
              <a:ext uri="{FF2B5EF4-FFF2-40B4-BE49-F238E27FC236}">
                <a16:creationId xmlns:a16="http://schemas.microsoft.com/office/drawing/2014/main" id="{556B2B2B-B077-9740-D8C0-9B61D15D0B73}"/>
              </a:ext>
            </a:extLst>
          </p:cNvPr>
          <p:cNvSpPr txBox="1">
            <a:spLocks/>
          </p:cNvSpPr>
          <p:nvPr/>
        </p:nvSpPr>
        <p:spPr>
          <a:xfrm>
            <a:off x="3109726" y="2504440"/>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05</a:t>
            </a:r>
          </a:p>
        </p:txBody>
      </p:sp>
      <p:sp>
        <p:nvSpPr>
          <p:cNvPr id="14" name="Text Placeholder 1">
            <a:extLst>
              <a:ext uri="{FF2B5EF4-FFF2-40B4-BE49-F238E27FC236}">
                <a16:creationId xmlns:a16="http://schemas.microsoft.com/office/drawing/2014/main" id="{0DF9EA33-A15A-698D-B059-5640F4F06F66}"/>
              </a:ext>
            </a:extLst>
          </p:cNvPr>
          <p:cNvSpPr txBox="1">
            <a:spLocks/>
          </p:cNvSpPr>
          <p:nvPr/>
        </p:nvSpPr>
        <p:spPr>
          <a:xfrm>
            <a:off x="2980903" y="3325628"/>
            <a:ext cx="1650304" cy="1237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Next Steps</a:t>
            </a:r>
          </a:p>
        </p:txBody>
      </p:sp>
      <p:sp>
        <p:nvSpPr>
          <p:cNvPr id="15" name="Text Placeholder 2">
            <a:extLst>
              <a:ext uri="{FF2B5EF4-FFF2-40B4-BE49-F238E27FC236}">
                <a16:creationId xmlns:a16="http://schemas.microsoft.com/office/drawing/2014/main" id="{A9A5508F-D6CB-E6D6-37C1-F14A46A9816F}"/>
              </a:ext>
            </a:extLst>
          </p:cNvPr>
          <p:cNvSpPr txBox="1">
            <a:spLocks/>
          </p:cNvSpPr>
          <p:nvPr/>
        </p:nvSpPr>
        <p:spPr>
          <a:xfrm>
            <a:off x="3144377" y="3842775"/>
            <a:ext cx="1958400" cy="3088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21</a:t>
            </a:r>
          </a:p>
        </p:txBody>
      </p:sp>
      <p:sp>
        <p:nvSpPr>
          <p:cNvPr id="16" name="Text Placeholder 3">
            <a:extLst>
              <a:ext uri="{FF2B5EF4-FFF2-40B4-BE49-F238E27FC236}">
                <a16:creationId xmlns:a16="http://schemas.microsoft.com/office/drawing/2014/main" id="{6E7EA494-1A4E-9943-B9B4-ED656C987B24}"/>
              </a:ext>
            </a:extLst>
          </p:cNvPr>
          <p:cNvSpPr txBox="1">
            <a:spLocks/>
          </p:cNvSpPr>
          <p:nvPr/>
        </p:nvSpPr>
        <p:spPr>
          <a:xfrm>
            <a:off x="5560517" y="2504440"/>
            <a:ext cx="1144480" cy="778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dirty="0">
                <a:solidFill>
                  <a:schemeClr val="bg1">
                    <a:lumMod val="65000"/>
                  </a:schemeClr>
                </a:solidFill>
                <a:latin typeface="Arial" panose="020B0604020202020204" pitchFamily="34" charset="0"/>
                <a:cs typeface="Arial" panose="020B0604020202020204" pitchFamily="34" charset="0"/>
              </a:rPr>
              <a:t>06</a:t>
            </a:r>
          </a:p>
        </p:txBody>
      </p:sp>
      <p:pic>
        <p:nvPicPr>
          <p:cNvPr id="20" name="Picture 19">
            <a:extLst>
              <a:ext uri="{FF2B5EF4-FFF2-40B4-BE49-F238E27FC236}">
                <a16:creationId xmlns:a16="http://schemas.microsoft.com/office/drawing/2014/main" id="{42AB2342-B893-1CF1-8A56-9617F3E7B051}"/>
              </a:ext>
            </a:extLst>
          </p:cNvPr>
          <p:cNvPicPr>
            <a:picLocks noChangeAspect="1"/>
          </p:cNvPicPr>
          <p:nvPr/>
        </p:nvPicPr>
        <p:blipFill>
          <a:blip r:embed="rId2"/>
          <a:stretch>
            <a:fillRect/>
          </a:stretch>
        </p:blipFill>
        <p:spPr>
          <a:xfrm>
            <a:off x="5543572" y="3165229"/>
            <a:ext cx="2005758" cy="810838"/>
          </a:xfrm>
          <a:prstGeom prst="rect">
            <a:avLst/>
          </a:prstGeom>
        </p:spPr>
      </p:pic>
      <p:sp>
        <p:nvSpPr>
          <p:cNvPr id="21" name="Text Placeholder 2">
            <a:extLst>
              <a:ext uri="{FF2B5EF4-FFF2-40B4-BE49-F238E27FC236}">
                <a16:creationId xmlns:a16="http://schemas.microsoft.com/office/drawing/2014/main" id="{2866781E-256E-3451-B259-CE5AD361E93E}"/>
              </a:ext>
            </a:extLst>
          </p:cNvPr>
          <p:cNvSpPr txBox="1">
            <a:spLocks/>
          </p:cNvSpPr>
          <p:nvPr/>
        </p:nvSpPr>
        <p:spPr>
          <a:xfrm>
            <a:off x="5678868" y="3874783"/>
            <a:ext cx="1958400" cy="3088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a:solidFill>
                  <a:srgbClr val="327B0F"/>
                </a:solidFill>
                <a:latin typeface="Arial" panose="020B0604020202020204" pitchFamily="34" charset="0"/>
                <a:cs typeface="Arial" panose="020B0604020202020204" pitchFamily="34" charset="0"/>
              </a:rPr>
              <a:t>Page 26</a:t>
            </a:r>
            <a:endParaRPr lang="en-GB" sz="1600" dirty="0">
              <a:solidFill>
                <a:srgbClr val="327B0F"/>
              </a:solidFill>
              <a:latin typeface="Arial" panose="020B0604020202020204" pitchFamily="34" charset="0"/>
              <a:cs typeface="Arial" panose="020B0604020202020204" pitchFamily="34" charset="0"/>
            </a:endParaRPr>
          </a:p>
        </p:txBody>
      </p:sp>
      <p:sp>
        <p:nvSpPr>
          <p:cNvPr id="22" name="Text Placeholder 1">
            <a:extLst>
              <a:ext uri="{FF2B5EF4-FFF2-40B4-BE49-F238E27FC236}">
                <a16:creationId xmlns:a16="http://schemas.microsoft.com/office/drawing/2014/main" id="{72BFD10B-8873-CBD3-26AF-C78E167D0007}"/>
              </a:ext>
            </a:extLst>
          </p:cNvPr>
          <p:cNvSpPr txBox="1">
            <a:spLocks/>
          </p:cNvSpPr>
          <p:nvPr/>
        </p:nvSpPr>
        <p:spPr>
          <a:xfrm>
            <a:off x="5460156" y="1466500"/>
            <a:ext cx="2030828" cy="751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50000"/>
                  </a:schemeClr>
                </a:solidFill>
                <a:latin typeface="Arial" panose="020B0604020202020204" pitchFamily="34" charset="0"/>
                <a:cs typeface="Arial" panose="020B0604020202020204" pitchFamily="34" charset="0"/>
              </a:rPr>
              <a:t>Routes to installation</a:t>
            </a:r>
          </a:p>
        </p:txBody>
      </p:sp>
      <p:sp>
        <p:nvSpPr>
          <p:cNvPr id="23" name="Text Placeholder 2">
            <a:extLst>
              <a:ext uri="{FF2B5EF4-FFF2-40B4-BE49-F238E27FC236}">
                <a16:creationId xmlns:a16="http://schemas.microsoft.com/office/drawing/2014/main" id="{1ACF9F64-D07E-AC30-57F4-A9480D687C80}"/>
              </a:ext>
            </a:extLst>
          </p:cNvPr>
          <p:cNvSpPr txBox="1">
            <a:spLocks/>
          </p:cNvSpPr>
          <p:nvPr/>
        </p:nvSpPr>
        <p:spPr>
          <a:xfrm>
            <a:off x="5457081" y="2055000"/>
            <a:ext cx="1958400" cy="308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rgbClr val="327B0F"/>
                </a:solidFill>
                <a:latin typeface="Arial" panose="020B0604020202020204" pitchFamily="34" charset="0"/>
                <a:cs typeface="Arial" panose="020B0604020202020204" pitchFamily="34" charset="0"/>
              </a:rPr>
              <a:t>Page 10</a:t>
            </a:r>
          </a:p>
        </p:txBody>
      </p:sp>
      <p:pic>
        <p:nvPicPr>
          <p:cNvPr id="24" name="Picture 23">
            <a:extLst>
              <a:ext uri="{FF2B5EF4-FFF2-40B4-BE49-F238E27FC236}">
                <a16:creationId xmlns:a16="http://schemas.microsoft.com/office/drawing/2014/main" id="{448F651A-56BA-B413-A604-E58537B41CC8}"/>
              </a:ext>
            </a:extLst>
          </p:cNvPr>
          <p:cNvPicPr>
            <a:picLocks noChangeAspect="1"/>
          </p:cNvPicPr>
          <p:nvPr/>
        </p:nvPicPr>
        <p:blipFill>
          <a:blip r:embed="rId3"/>
          <a:stretch>
            <a:fillRect/>
          </a:stretch>
        </p:blipFill>
        <p:spPr>
          <a:xfrm>
            <a:off x="11277521" y="4406883"/>
            <a:ext cx="914479" cy="914479"/>
          </a:xfrm>
          <a:prstGeom prst="rect">
            <a:avLst/>
          </a:prstGeom>
        </p:spPr>
      </p:pic>
    </p:spTree>
    <p:extLst>
      <p:ext uri="{BB962C8B-B14F-4D97-AF65-F5344CB8AC3E}">
        <p14:creationId xmlns:p14="http://schemas.microsoft.com/office/powerpoint/2010/main" val="402905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C1A2A-6C56-0F8F-30B4-6C3C5CBFF5B6}"/>
              </a:ext>
            </a:extLst>
          </p:cNvPr>
          <p:cNvSpPr/>
          <p:nvPr/>
        </p:nvSpPr>
        <p:spPr>
          <a:xfrm>
            <a:off x="0" y="0"/>
            <a:ext cx="5381625" cy="6844487"/>
          </a:xfrm>
          <a:prstGeom prst="rect">
            <a:avLst/>
          </a:prstGeom>
          <a:solidFill>
            <a:srgbClr val="327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98B37C8-B469-8548-BCE4-196216F6DE07}"/>
              </a:ext>
            </a:extLst>
          </p:cNvPr>
          <p:cNvSpPr>
            <a:spLocks noGrp="1"/>
          </p:cNvSpPr>
          <p:nvPr>
            <p:ph type="title" idx="4294967295"/>
          </p:nvPr>
        </p:nvSpPr>
        <p:spPr>
          <a:xfrm>
            <a:off x="5343525" y="1117600"/>
            <a:ext cx="6848475" cy="712788"/>
          </a:xfrm>
        </p:spPr>
        <p:txBody>
          <a:bodyPr>
            <a:noAutofit/>
          </a:bodyPr>
          <a:lstStyle/>
          <a:p>
            <a:r>
              <a:rPr lang="en-US" sz="3200" dirty="0">
                <a:latin typeface="Arial" panose="020B0604020202020204" pitchFamily="34" charset="0"/>
                <a:cs typeface="Arial" panose="020B0604020202020204" pitchFamily="34" charset="0"/>
              </a:rPr>
              <a:t>Mildenhall Hub</a:t>
            </a:r>
          </a:p>
        </p:txBody>
      </p:sp>
      <p:sp>
        <p:nvSpPr>
          <p:cNvPr id="5" name="Content Placeholder 4">
            <a:extLst>
              <a:ext uri="{FF2B5EF4-FFF2-40B4-BE49-F238E27FC236}">
                <a16:creationId xmlns:a16="http://schemas.microsoft.com/office/drawing/2014/main" id="{CAC30EBB-3312-304A-9721-F9C598D034D4}"/>
              </a:ext>
            </a:extLst>
          </p:cNvPr>
          <p:cNvSpPr>
            <a:spLocks noGrp="1"/>
          </p:cNvSpPr>
          <p:nvPr>
            <p:ph idx="4294967295"/>
          </p:nvPr>
        </p:nvSpPr>
        <p:spPr>
          <a:xfrm>
            <a:off x="5534025" y="1830388"/>
            <a:ext cx="6657975" cy="1673225"/>
          </a:xfrm>
        </p:spPr>
        <p:txBody>
          <a:bodyPr>
            <a:noAutofit/>
          </a:bodyPr>
          <a:lstStyle/>
          <a:p>
            <a:r>
              <a:rPr lang="en-US" sz="1400" dirty="0">
                <a:latin typeface="Arial" panose="020B0604020202020204" pitchFamily="34" charset="0"/>
                <a:cs typeface="Arial" panose="020B0604020202020204" pitchFamily="34" charset="0"/>
              </a:rPr>
              <a:t>Solar power was installed on </a:t>
            </a:r>
            <a:r>
              <a:rPr lang="en-GB" sz="1400" b="1" dirty="0">
                <a:latin typeface="Arial" panose="020B0604020202020204" pitchFamily="34" charset="0"/>
                <a:cs typeface="Arial" panose="020B0604020202020204" pitchFamily="34" charset="0"/>
              </a:rPr>
              <a:t>flat roofs</a:t>
            </a:r>
          </a:p>
          <a:p>
            <a:r>
              <a:rPr lang="en-US" sz="1400" dirty="0">
                <a:latin typeface="Arial" panose="020B0604020202020204" pitchFamily="34" charset="0"/>
                <a:cs typeface="Arial" panose="020B0604020202020204" pitchFamily="34" charset="0"/>
              </a:rPr>
              <a:t>System was </a:t>
            </a:r>
            <a:r>
              <a:rPr lang="en-US" sz="1400" b="1" dirty="0">
                <a:latin typeface="Arial" panose="020B0604020202020204" pitchFamily="34" charset="0"/>
                <a:cs typeface="Arial" panose="020B0604020202020204" pitchFamily="34" charset="0"/>
              </a:rPr>
              <a:t>commissioned in 2021 </a:t>
            </a:r>
            <a:r>
              <a:rPr lang="en-US" sz="1400" dirty="0">
                <a:latin typeface="Arial" panose="020B0604020202020204" pitchFamily="34" charset="0"/>
                <a:cs typeface="Arial" panose="020B0604020202020204" pitchFamily="34" charset="0"/>
              </a:rPr>
              <a:t>(2 years since the time of writing)</a:t>
            </a:r>
          </a:p>
          <a:p>
            <a:r>
              <a:rPr lang="en-US" sz="1400" dirty="0">
                <a:latin typeface="Arial" panose="020B0604020202020204" pitchFamily="34" charset="0"/>
                <a:cs typeface="Arial" panose="020B0604020202020204" pitchFamily="34" charset="0"/>
              </a:rPr>
              <a:t>Paid for by a partnership of </a:t>
            </a:r>
            <a:r>
              <a:rPr lang="en-US" sz="1400" dirty="0" err="1">
                <a:latin typeface="Arial" panose="020B0604020202020204" pitchFamily="34" charset="0"/>
                <a:cs typeface="Arial" panose="020B0604020202020204" pitchFamily="34" charset="0"/>
              </a:rPr>
              <a:t>organisations</a:t>
            </a:r>
            <a:r>
              <a:rPr lang="en-US" sz="1400" dirty="0">
                <a:latin typeface="Arial" panose="020B0604020202020204" pitchFamily="34" charset="0"/>
                <a:cs typeface="Arial" panose="020B0604020202020204" pitchFamily="34" charset="0"/>
              </a:rPr>
              <a:t> and funding bodies</a:t>
            </a:r>
          </a:p>
          <a:p>
            <a:r>
              <a:rPr lang="en-US" sz="1400" b="1" dirty="0">
                <a:latin typeface="Arial" panose="020B0604020202020204" pitchFamily="34" charset="0"/>
                <a:cs typeface="Arial" panose="020B0604020202020204" pitchFamily="34" charset="0"/>
              </a:rPr>
              <a:t>Saved over £40,000 worth of electricity and saved 140 </a:t>
            </a:r>
            <a:r>
              <a:rPr lang="en-US" sz="1400" b="1" dirty="0" err="1">
                <a:latin typeface="Arial" panose="020B0604020202020204" pitchFamily="34" charset="0"/>
                <a:cs typeface="Arial" panose="020B0604020202020204" pitchFamily="34" charset="0"/>
              </a:rPr>
              <a:t>tonnes</a:t>
            </a:r>
            <a:r>
              <a:rPr lang="en-US" sz="1400" b="1" dirty="0">
                <a:latin typeface="Arial" panose="020B0604020202020204" pitchFamily="34" charset="0"/>
                <a:cs typeface="Arial" panose="020B0604020202020204" pitchFamily="34" charset="0"/>
              </a:rPr>
              <a:t> CO</a:t>
            </a:r>
            <a:r>
              <a:rPr lang="en-US" sz="1400" b="1" baseline="-25000" dirty="0">
                <a:latin typeface="Arial" panose="020B0604020202020204" pitchFamily="34" charset="0"/>
                <a:cs typeface="Arial" panose="020B0604020202020204" pitchFamily="34" charset="0"/>
              </a:rPr>
              <a:t>2</a:t>
            </a:r>
            <a:r>
              <a:rPr lang="en-US" sz="1400" b="1" dirty="0">
                <a:latin typeface="Arial" panose="020B0604020202020204" pitchFamily="34" charset="0"/>
                <a:cs typeface="Arial" panose="020B0604020202020204" pitchFamily="34" charset="0"/>
              </a:rPr>
              <a:t>e in 2022</a:t>
            </a:r>
          </a:p>
          <a:p>
            <a:r>
              <a:rPr lang="en-US" sz="1400" dirty="0">
                <a:latin typeface="Arial" panose="020B0604020202020204" pitchFamily="34" charset="0"/>
                <a:cs typeface="Arial" panose="020B0604020202020204" pitchFamily="34" charset="0"/>
              </a:rPr>
              <a:t>Installed alongside a ground source heat pump and battery storage</a:t>
            </a:r>
          </a:p>
          <a:p>
            <a:r>
              <a:rPr lang="en-US" sz="1400" b="1" dirty="0">
                <a:latin typeface="Arial" panose="020B0604020202020204" pitchFamily="34" charset="0"/>
                <a:cs typeface="Arial" panose="020B0604020202020204" pitchFamily="34" charset="0"/>
              </a:rPr>
              <a:t>Installed a management system </a:t>
            </a:r>
            <a:r>
              <a:rPr lang="en-US" sz="1400" dirty="0">
                <a:latin typeface="Arial" panose="020B0604020202020204" pitchFamily="34" charset="0"/>
                <a:cs typeface="Arial" panose="020B0604020202020204" pitchFamily="34" charset="0"/>
              </a:rPr>
              <a:t>to </a:t>
            </a:r>
            <a:r>
              <a:rPr lang="en-US" sz="1400" dirty="0" err="1">
                <a:latin typeface="Arial" panose="020B0604020202020204" pitchFamily="34" charset="0"/>
                <a:cs typeface="Arial" panose="020B0604020202020204" pitchFamily="34" charset="0"/>
              </a:rPr>
              <a:t>utilise</a:t>
            </a:r>
            <a:r>
              <a:rPr lang="en-US" sz="1400" dirty="0">
                <a:latin typeface="Arial" panose="020B0604020202020204" pitchFamily="34" charset="0"/>
                <a:cs typeface="Arial" panose="020B0604020202020204" pitchFamily="34" charset="0"/>
              </a:rPr>
              <a:t> onsite EV chargers during times of excess soar power generation</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E7F8994-1266-DF1B-CC03-015B19601310}"/>
              </a:ext>
            </a:extLst>
          </p:cNvPr>
          <p:cNvSpPr txBox="1"/>
          <p:nvPr/>
        </p:nvSpPr>
        <p:spPr>
          <a:xfrm>
            <a:off x="5381625" y="375364"/>
            <a:ext cx="6823550" cy="687077"/>
          </a:xfrm>
          <a:prstGeom prst="rect">
            <a:avLst/>
          </a:prstGeom>
          <a:solidFill>
            <a:srgbClr val="327B0F"/>
          </a:solidFill>
        </p:spPr>
        <p:txBody>
          <a:bodyPr vert="horz" lIns="91440" tIns="45720" rIns="91440" bIns="45720" rtlCol="0" anchor="ctr"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3200" dirty="0">
                <a:solidFill>
                  <a:schemeClr val="bg1"/>
                </a:solidFill>
              </a:rPr>
              <a:t>Case Study: Suffolk</a:t>
            </a:r>
          </a:p>
        </p:txBody>
      </p:sp>
      <p:graphicFrame>
        <p:nvGraphicFramePr>
          <p:cNvPr id="18" name="Table 18">
            <a:extLst>
              <a:ext uri="{FF2B5EF4-FFF2-40B4-BE49-F238E27FC236}">
                <a16:creationId xmlns:a16="http://schemas.microsoft.com/office/drawing/2014/main" id="{0C79676A-F408-7370-362D-92BB8511EB7F}"/>
              </a:ext>
            </a:extLst>
          </p:cNvPr>
          <p:cNvGraphicFramePr>
            <a:graphicFrameLocks noGrp="1"/>
          </p:cNvGraphicFramePr>
          <p:nvPr/>
        </p:nvGraphicFramePr>
        <p:xfrm>
          <a:off x="166254" y="2825457"/>
          <a:ext cx="5049116" cy="1015269"/>
        </p:xfrm>
        <a:graphic>
          <a:graphicData uri="http://schemas.openxmlformats.org/drawingml/2006/table">
            <a:tbl>
              <a:tblPr firstRow="1" bandRow="1">
                <a:tableStyleId>{2D5ABB26-0587-4C30-8999-92F81FD0307C}</a:tableStyleId>
              </a:tblPr>
              <a:tblGrid>
                <a:gridCol w="5049116">
                  <a:extLst>
                    <a:ext uri="{9D8B030D-6E8A-4147-A177-3AD203B41FA5}">
                      <a16:colId xmlns:a16="http://schemas.microsoft.com/office/drawing/2014/main" val="889278957"/>
                    </a:ext>
                  </a:extLst>
                </a:gridCol>
              </a:tblGrid>
              <a:tr h="558069">
                <a:tc>
                  <a:txBody>
                    <a:bodyPr/>
                    <a:lstStyle/>
                    <a:p>
                      <a:r>
                        <a:rPr lang="en-GB" sz="2400" b="1" dirty="0">
                          <a:solidFill>
                            <a:schemeClr val="bg1"/>
                          </a:solidFill>
                          <a:latin typeface="Arial" panose="020B0604020202020204" pitchFamily="34" charset="0"/>
                          <a:cs typeface="Arial" panose="020B0604020202020204" pitchFamily="34" charset="0"/>
                        </a:rPr>
                        <a:t>Size: 741</a:t>
                      </a:r>
                      <a:r>
                        <a:rPr lang="en-GB" sz="2400" b="1" kern="1200" dirty="0">
                          <a:solidFill>
                            <a:schemeClr val="bg1"/>
                          </a:solidFill>
                          <a:latin typeface="Arial" panose="020B0604020202020204" pitchFamily="34" charset="0"/>
                          <a:ea typeface="+mn-ea"/>
                          <a:cs typeface="Arial" panose="020B0604020202020204" pitchFamily="34" charset="0"/>
                        </a:rPr>
                        <a:t> panels (~259kWp)</a:t>
                      </a:r>
                      <a:endParaRPr lang="en-GB" sz="2400" b="1"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9232066"/>
                  </a:ext>
                </a:extLst>
              </a:tr>
              <a:tr h="370840">
                <a:tc>
                  <a:txBody>
                    <a:bodyPr/>
                    <a:lstStyle/>
                    <a:p>
                      <a:r>
                        <a:rPr lang="en-GB" sz="2400" b="1" dirty="0">
                          <a:solidFill>
                            <a:schemeClr val="bg1"/>
                          </a:solidFill>
                          <a:latin typeface="Arial" panose="020B0604020202020204" pitchFamily="34" charset="0"/>
                          <a:cs typeface="Arial" panose="020B0604020202020204" pitchFamily="34" charset="0"/>
                        </a:rPr>
                        <a:t>Estimated cost to install: ~£310k</a:t>
                      </a:r>
                      <a:endParaRPr lang="en-GB" sz="2400" dirty="0">
                        <a:solidFill>
                          <a:schemeClr val="bg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9877796"/>
                  </a:ext>
                </a:extLst>
              </a:tr>
            </a:tbl>
          </a:graphicData>
        </a:graphic>
      </p:graphicFrame>
      <p:sp>
        <p:nvSpPr>
          <p:cNvPr id="8" name="TextBox 7">
            <a:extLst>
              <a:ext uri="{FF2B5EF4-FFF2-40B4-BE49-F238E27FC236}">
                <a16:creationId xmlns:a16="http://schemas.microsoft.com/office/drawing/2014/main" id="{2437A216-90F2-B642-0ABB-DDDB52209675}"/>
              </a:ext>
            </a:extLst>
          </p:cNvPr>
          <p:cNvSpPr txBox="1"/>
          <p:nvPr/>
        </p:nvSpPr>
        <p:spPr>
          <a:xfrm>
            <a:off x="5369696" y="6294069"/>
            <a:ext cx="6848179" cy="861774"/>
          </a:xfrm>
          <a:prstGeom prst="rect">
            <a:avLst/>
          </a:prstGeom>
          <a:noFill/>
        </p:spPr>
        <p:txBody>
          <a:bodyPr wrap="square" rtlCol="0">
            <a:spAutoFit/>
          </a:bodyPr>
          <a:lstStyle/>
          <a:p>
            <a:r>
              <a:rPr lang="en-GB" sz="1000" dirty="0"/>
              <a:t>References: </a:t>
            </a:r>
          </a:p>
          <a:p>
            <a:r>
              <a:rPr lang="en-GB" sz="1000" dirty="0">
                <a:hlinkClick r:id="rId3"/>
              </a:rPr>
              <a:t>https://www.westsuffolk.gov.uk/news/pr230316ws01.cfm</a:t>
            </a:r>
            <a:endParaRPr lang="en-GB" sz="1000" dirty="0"/>
          </a:p>
          <a:p>
            <a:r>
              <a:rPr lang="en-GB" sz="1000" dirty="0">
                <a:hlinkClick r:id="rId4"/>
              </a:rPr>
              <a:t>https://www.acleisure.com/the-green-energy-helping-power-mildenhall-hub/</a:t>
            </a:r>
            <a:endParaRPr lang="en-GB" sz="1000" dirty="0"/>
          </a:p>
          <a:p>
            <a:endParaRPr lang="en-GB" sz="1000" dirty="0"/>
          </a:p>
          <a:p>
            <a:endParaRPr lang="en-GB" sz="1000" dirty="0"/>
          </a:p>
        </p:txBody>
      </p:sp>
      <p:sp>
        <p:nvSpPr>
          <p:cNvPr id="13" name="Content Placeholder 4">
            <a:extLst>
              <a:ext uri="{FF2B5EF4-FFF2-40B4-BE49-F238E27FC236}">
                <a16:creationId xmlns:a16="http://schemas.microsoft.com/office/drawing/2014/main" id="{C2FAC0F5-1656-3BC1-0D36-94EAF3AB102B}"/>
              </a:ext>
            </a:extLst>
          </p:cNvPr>
          <p:cNvSpPr txBox="1">
            <a:spLocks/>
          </p:cNvSpPr>
          <p:nvPr/>
        </p:nvSpPr>
        <p:spPr>
          <a:xfrm>
            <a:off x="5442241" y="4762757"/>
            <a:ext cx="6663168" cy="26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B1DFD69-2D9F-4EB6-2A4D-5E58F283913B}"/>
              </a:ext>
            </a:extLst>
          </p:cNvPr>
          <p:cNvPicPr>
            <a:picLocks noChangeAspect="1"/>
          </p:cNvPicPr>
          <p:nvPr/>
        </p:nvPicPr>
        <p:blipFill rotWithShape="1">
          <a:blip r:embed="rId5"/>
          <a:srcRect t="49185"/>
          <a:stretch/>
        </p:blipFill>
        <p:spPr>
          <a:xfrm>
            <a:off x="-7952" y="0"/>
            <a:ext cx="5385551" cy="2726644"/>
          </a:xfrm>
          <a:prstGeom prst="rect">
            <a:avLst/>
          </a:prstGeom>
        </p:spPr>
      </p:pic>
      <p:pic>
        <p:nvPicPr>
          <p:cNvPr id="10" name="Picture 9">
            <a:extLst>
              <a:ext uri="{FF2B5EF4-FFF2-40B4-BE49-F238E27FC236}">
                <a16:creationId xmlns:a16="http://schemas.microsoft.com/office/drawing/2014/main" id="{7B83E9CB-ACA1-6B2D-8678-C4CFF1C5F49A}"/>
              </a:ext>
            </a:extLst>
          </p:cNvPr>
          <p:cNvPicPr>
            <a:picLocks noChangeAspect="1"/>
          </p:cNvPicPr>
          <p:nvPr/>
        </p:nvPicPr>
        <p:blipFill rotWithShape="1">
          <a:blip r:embed="rId6"/>
          <a:srcRect t="7535" b="14804"/>
          <a:stretch/>
        </p:blipFill>
        <p:spPr>
          <a:xfrm>
            <a:off x="5381624" y="4180262"/>
            <a:ext cx="6810375" cy="2116277"/>
          </a:xfrm>
          <a:prstGeom prst="rect">
            <a:avLst/>
          </a:prstGeom>
        </p:spPr>
      </p:pic>
      <p:sp>
        <p:nvSpPr>
          <p:cNvPr id="7" name="Speech Bubble: Rectangle 6">
            <a:extLst>
              <a:ext uri="{FF2B5EF4-FFF2-40B4-BE49-F238E27FC236}">
                <a16:creationId xmlns:a16="http://schemas.microsoft.com/office/drawing/2014/main" id="{CB049935-E6D3-EA00-5929-37AD97E54B3E}"/>
              </a:ext>
            </a:extLst>
          </p:cNvPr>
          <p:cNvSpPr/>
          <p:nvPr/>
        </p:nvSpPr>
        <p:spPr>
          <a:xfrm>
            <a:off x="276224" y="4000500"/>
            <a:ext cx="4599845" cy="2550947"/>
          </a:xfrm>
          <a:prstGeom prst="wedgeRectCallout">
            <a:avLst>
              <a:gd name="adj1" fmla="val -37557"/>
              <a:gd name="adj2" fmla="val 59346"/>
            </a:avLst>
          </a:prstGeom>
          <a:solidFill>
            <a:srgbClr val="327B0F"/>
          </a:solidFill>
          <a:ln w="38100">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tIns="144000" rtlCol="0" anchor="ctr"/>
          <a:lstStyle/>
          <a:p>
            <a:pPr>
              <a:spcBef>
                <a:spcPts val="800"/>
              </a:spcBef>
            </a:pPr>
            <a:r>
              <a:rPr lang="en-GB" sz="1400" i="1" dirty="0">
                <a:solidFill>
                  <a:schemeClr val="bg1"/>
                </a:solidFill>
                <a:latin typeface="Calibri body"/>
                <a:cs typeface="Arial" panose="020B0604020202020204" pitchFamily="34" charset="0"/>
              </a:rPr>
              <a:t>“…</a:t>
            </a:r>
            <a:r>
              <a:rPr lang="en-US" sz="1400" i="1" dirty="0">
                <a:solidFill>
                  <a:schemeClr val="bg1"/>
                </a:solidFill>
                <a:latin typeface="Calibri body"/>
                <a:cs typeface="Arial" panose="020B0604020202020204" pitchFamily="34" charset="0"/>
              </a:rPr>
              <a:t>The Hub itself, as well as bringing together services for Mildenhall and beyond, will of course be more energy efficient than the buildings that it will replace. By incorporating and investing in these environmental technologies we are further reducing the environmental impact of the Hub. It will also save the Hub partners money on their running costs which will make services more resilient to some of the challenges that we may all face over the years ahead</a:t>
            </a:r>
            <a:r>
              <a:rPr lang="en-GB" sz="1400" i="1" dirty="0">
                <a:solidFill>
                  <a:schemeClr val="bg1"/>
                </a:solidFill>
                <a:latin typeface="Calibri body"/>
                <a:cs typeface="Arial" panose="020B0604020202020204" pitchFamily="34" charset="0"/>
              </a:rPr>
              <a:t>” </a:t>
            </a:r>
          </a:p>
          <a:p>
            <a:pPr algn="l">
              <a:spcBef>
                <a:spcPts val="800"/>
              </a:spcBef>
            </a:pPr>
            <a:r>
              <a:rPr lang="en-GB" sz="1400" b="1" dirty="0">
                <a:solidFill>
                  <a:schemeClr val="bg1"/>
                </a:solidFill>
                <a:latin typeface="Calibri body"/>
                <a:cs typeface="Arial" panose="020B0604020202020204" pitchFamily="34" charset="0"/>
              </a:rPr>
              <a:t>Councillor John Griffiths – Leader of West Suffolk Council</a:t>
            </a:r>
            <a:endParaRPr lang="en-GB" sz="1400" b="1" dirty="0">
              <a:solidFill>
                <a:schemeClr val="bg1"/>
              </a:solidFill>
            </a:endParaRPr>
          </a:p>
        </p:txBody>
      </p:sp>
      <p:sp>
        <p:nvSpPr>
          <p:cNvPr id="3" name="TextBox 2">
            <a:extLst>
              <a:ext uri="{FF2B5EF4-FFF2-40B4-BE49-F238E27FC236}">
                <a16:creationId xmlns:a16="http://schemas.microsoft.com/office/drawing/2014/main" id="{47128CD9-3201-2114-37E8-7DFA33995DE5}"/>
              </a:ext>
            </a:extLst>
          </p:cNvPr>
          <p:cNvSpPr txBox="1"/>
          <p:nvPr/>
        </p:nvSpPr>
        <p:spPr>
          <a:xfrm>
            <a:off x="11941610" y="6611779"/>
            <a:ext cx="316112" cy="246221"/>
          </a:xfrm>
          <a:prstGeom prst="rect">
            <a:avLst/>
          </a:prstGeom>
          <a:noFill/>
        </p:spPr>
        <p:txBody>
          <a:bodyPr wrap="none" rtlCol="0">
            <a:spAutoFit/>
          </a:bodyPr>
          <a:lstStyle/>
          <a:p>
            <a:r>
              <a:rPr lang="en-GB" sz="1000" dirty="0"/>
              <a:t>20</a:t>
            </a:r>
          </a:p>
        </p:txBody>
      </p:sp>
    </p:spTree>
    <p:extLst>
      <p:ext uri="{BB962C8B-B14F-4D97-AF65-F5344CB8AC3E}">
        <p14:creationId xmlns:p14="http://schemas.microsoft.com/office/powerpoint/2010/main" val="1546270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38C3-1B34-AB71-096F-7DE710726C69}"/>
              </a:ext>
            </a:extLst>
          </p:cNvPr>
          <p:cNvSpPr txBox="1">
            <a:spLocks/>
          </p:cNvSpPr>
          <p:nvPr/>
        </p:nvSpPr>
        <p:spPr>
          <a:xfrm>
            <a:off x="590592" y="2705808"/>
            <a:ext cx="7369682"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Next steps </a:t>
            </a:r>
            <a:br>
              <a:rPr lang="en-US"/>
            </a:br>
            <a:r>
              <a:rPr lang="en-US" sz="2400">
                <a:solidFill>
                  <a:schemeClr val="bg2">
                    <a:lumMod val="25000"/>
                  </a:schemeClr>
                </a:solidFill>
              </a:rPr>
              <a:t>You’re interested. What next?</a:t>
            </a:r>
            <a:endParaRPr lang="en-US" sz="2400" dirty="0">
              <a:solidFill>
                <a:schemeClr val="bg2">
                  <a:lumMod val="25000"/>
                </a:schemeClr>
              </a:solidFill>
            </a:endParaRPr>
          </a:p>
        </p:txBody>
      </p:sp>
      <p:sp>
        <p:nvSpPr>
          <p:cNvPr id="3" name="TextBox 2">
            <a:extLst>
              <a:ext uri="{FF2B5EF4-FFF2-40B4-BE49-F238E27FC236}">
                <a16:creationId xmlns:a16="http://schemas.microsoft.com/office/drawing/2014/main" id="{977FA54F-AC2A-ACCA-E024-9A49AD56E61A}"/>
              </a:ext>
            </a:extLst>
          </p:cNvPr>
          <p:cNvSpPr txBox="1"/>
          <p:nvPr/>
        </p:nvSpPr>
        <p:spPr>
          <a:xfrm>
            <a:off x="590592" y="1192748"/>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04</a:t>
            </a:r>
          </a:p>
        </p:txBody>
      </p:sp>
      <p:pic>
        <p:nvPicPr>
          <p:cNvPr id="4" name="Graphic 3" descr="Sun with solid fill">
            <a:extLst>
              <a:ext uri="{FF2B5EF4-FFF2-40B4-BE49-F238E27FC236}">
                <a16:creationId xmlns:a16="http://schemas.microsoft.com/office/drawing/2014/main" id="{A0832786-C1D8-3CE0-E440-E0776952E5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1644" y="4104407"/>
            <a:ext cx="914400" cy="914400"/>
          </a:xfrm>
          <a:prstGeom prst="rect">
            <a:avLst/>
          </a:prstGeom>
        </p:spPr>
      </p:pic>
    </p:spTree>
    <p:extLst>
      <p:ext uri="{BB962C8B-B14F-4D97-AF65-F5344CB8AC3E}">
        <p14:creationId xmlns:p14="http://schemas.microsoft.com/office/powerpoint/2010/main" val="392515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B08F8C-6FA7-D55A-7BD2-AE902B94BE84}"/>
              </a:ext>
            </a:extLst>
          </p:cNvPr>
          <p:cNvSpPr txBox="1"/>
          <p:nvPr/>
        </p:nvSpPr>
        <p:spPr>
          <a:xfrm>
            <a:off x="533400" y="907385"/>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Next steps</a:t>
            </a:r>
          </a:p>
        </p:txBody>
      </p:sp>
      <p:sp>
        <p:nvSpPr>
          <p:cNvPr id="3" name="TextBox 2">
            <a:extLst>
              <a:ext uri="{FF2B5EF4-FFF2-40B4-BE49-F238E27FC236}">
                <a16:creationId xmlns:a16="http://schemas.microsoft.com/office/drawing/2014/main" id="{8211B457-D399-6DE6-3B5E-0A639C33E6B6}"/>
              </a:ext>
            </a:extLst>
          </p:cNvPr>
          <p:cNvSpPr txBox="1"/>
          <p:nvPr/>
        </p:nvSpPr>
        <p:spPr>
          <a:xfrm>
            <a:off x="533400" y="1969214"/>
            <a:ext cx="10540068" cy="3754874"/>
          </a:xfrm>
          <a:prstGeom prst="rect">
            <a:avLst/>
          </a:prstGeom>
          <a:noFill/>
        </p:spPr>
        <p:txBody>
          <a:bodyPr wrap="square">
            <a:spAutoFit/>
          </a:bodyPr>
          <a:lstStyle/>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If you are interested in installing solar PV on your Leisure Centre, please contact the NW Net Zero Hub </a:t>
            </a:r>
            <a:r>
              <a:rPr lang="en-US" sz="1400" dirty="0">
                <a:latin typeface="Arial" panose="020B0604020202020204" pitchFamily="34" charset="0"/>
                <a:ea typeface="Times New Roman" panose="02020603050405020304" pitchFamily="18" charset="0"/>
                <a:cs typeface="Arial" panose="020B0604020202020204" pitchFamily="34" charset="0"/>
              </a:rPr>
              <a:t>to find out more. Contact details are provided in the Appendix.</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If you don’t already have a plan in place, project development and procuremen</a:t>
            </a:r>
            <a:r>
              <a:rPr lang="en-US" sz="1400" dirty="0">
                <a:latin typeface="Arial" panose="020B0604020202020204" pitchFamily="34" charset="0"/>
                <a:ea typeface="Times New Roman" panose="02020603050405020304" pitchFamily="18" charset="0"/>
                <a:cs typeface="Arial" panose="020B0604020202020204" pitchFamily="34" charset="0"/>
              </a:rPr>
              <a:t>t support </a:t>
            </a:r>
            <a:r>
              <a:rPr lang="en-US" sz="1400" dirty="0">
                <a:effectLst/>
                <a:latin typeface="Arial" panose="020B0604020202020204" pitchFamily="34" charset="0"/>
                <a:ea typeface="Times New Roman" panose="02020603050405020304" pitchFamily="18" charset="0"/>
                <a:cs typeface="Arial" panose="020B0604020202020204" pitchFamily="34" charset="0"/>
              </a:rPr>
              <a:t>could be available from the NW Ner Zero Hub. There might also be an option to join up with other Leisure Centres in your locality to purchase the solar PV. </a:t>
            </a:r>
          </a:p>
          <a:p>
            <a:pPr algn="just"/>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pPr>
            <a:r>
              <a:rPr lang="en-US" sz="1400" dirty="0">
                <a:effectLst/>
                <a:latin typeface="Arial" panose="020B0604020202020204" pitchFamily="34" charset="0"/>
                <a:ea typeface="Times New Roman" panose="02020603050405020304" pitchFamily="18" charset="0"/>
                <a:cs typeface="Arial" panose="020B0604020202020204" pitchFamily="34" charset="0"/>
              </a:rPr>
              <a:t>Understand</a:t>
            </a:r>
            <a:r>
              <a:rPr lang="en-US" sz="1400" dirty="0">
                <a:latin typeface="Arial" panose="020B0604020202020204" pitchFamily="34" charset="0"/>
                <a:ea typeface="Times New Roman" panose="02020603050405020304" pitchFamily="18" charset="0"/>
                <a:cs typeface="Arial" panose="020B0604020202020204" pitchFamily="34" charset="0"/>
              </a:rPr>
              <a:t> your building ownership and discuss with your landlord (if applicable) the possibility of installing solar power and any financial </a:t>
            </a:r>
            <a:r>
              <a:rPr lang="en-GB" sz="1400" dirty="0">
                <a:latin typeface="Arial" panose="020B0604020202020204" pitchFamily="34" charset="0"/>
                <a:ea typeface="Times New Roman" panose="02020603050405020304" pitchFamily="18" charset="0"/>
                <a:cs typeface="Arial" panose="020B0604020202020204" pitchFamily="34" charset="0"/>
              </a:rPr>
              <a:t>implications that may occur as a result.</a:t>
            </a:r>
          </a:p>
          <a:p>
            <a:pPr marL="342900" indent="-342900" algn="just">
              <a:buFont typeface="+mj-lt"/>
              <a:buAutoNum type="arabicPeriod"/>
            </a:pPr>
            <a:r>
              <a:rPr lang="en-GB" sz="1400" dirty="0">
                <a:latin typeface="Arial" panose="020B0604020202020204" pitchFamily="34" charset="0"/>
                <a:ea typeface="Times New Roman" panose="02020603050405020304" pitchFamily="18" charset="0"/>
                <a:cs typeface="Arial" panose="020B0604020202020204" pitchFamily="34" charset="0"/>
              </a:rPr>
              <a:t>Ensure you understand the important details and requirements of any funding that is potentially available to you. Sport </a:t>
            </a:r>
            <a:r>
              <a:rPr lang="en-US" sz="1400" dirty="0">
                <a:latin typeface="Arial" panose="020B0604020202020204" pitchFamily="34" charset="0"/>
                <a:ea typeface="Times New Roman" panose="02020603050405020304" pitchFamily="18" charset="0"/>
                <a:cs typeface="Arial" panose="020B0604020202020204" pitchFamily="34" charset="0"/>
              </a:rPr>
              <a:t>England should be able to assist you with most funding queries. Please see their website with more information </a:t>
            </a:r>
            <a:r>
              <a:rPr lang="en-US" sz="1400" dirty="0">
                <a:latin typeface="Arial" panose="020B0604020202020204" pitchFamily="34" charset="0"/>
                <a:ea typeface="Times New Roman" panose="02020603050405020304" pitchFamily="18" charset="0"/>
                <a:cs typeface="Arial" panose="020B0604020202020204" pitchFamily="34" charset="0"/>
                <a:hlinkClick r:id="rId2"/>
              </a:rPr>
              <a:t>HERE</a:t>
            </a:r>
            <a:r>
              <a:rPr lang="en-US"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Find an (ideally local) </a:t>
            </a:r>
            <a:r>
              <a:rPr lang="en-US" sz="1400" dirty="0">
                <a:latin typeface="Arial" panose="020B0604020202020204" pitchFamily="34" charset="0"/>
                <a:ea typeface="Times New Roman" panose="02020603050405020304" pitchFamily="18" charset="0"/>
                <a:cs typeface="Arial" panose="020B0604020202020204" pitchFamily="34" charset="0"/>
                <a:hlinkClick r:id="rId3"/>
              </a:rPr>
              <a:t>MCS certified contractor </a:t>
            </a:r>
            <a:r>
              <a:rPr lang="en-US" sz="1400" dirty="0">
                <a:latin typeface="Arial" panose="020B0604020202020204" pitchFamily="34" charset="0"/>
                <a:ea typeface="Times New Roman" panose="02020603050405020304" pitchFamily="18" charset="0"/>
                <a:cs typeface="Arial" panose="020B0604020202020204" pitchFamily="34" charset="0"/>
              </a:rPr>
              <a:t>and ask them if they have experience with projects of a similar scale to yours.</a:t>
            </a:r>
          </a:p>
          <a:p>
            <a:pPr marL="342900" indent="-342900" algn="jus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Aim to receive a minimum of three quotes for comparison before commissioning a contractor.</a:t>
            </a:r>
          </a:p>
          <a:p>
            <a:pPr marL="342900" indent="-342900" algn="jus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See the NW Net Zero Hub </a:t>
            </a:r>
            <a:r>
              <a:rPr lang="en-US" sz="1400" dirty="0">
                <a:latin typeface="Arial" panose="020B0604020202020204" pitchFamily="34" charset="0"/>
                <a:ea typeface="Times New Roman" panose="02020603050405020304" pitchFamily="18" charset="0"/>
                <a:cs typeface="Arial" panose="020B0604020202020204" pitchFamily="34" charset="0"/>
                <a:hlinkClick r:id="rId4"/>
              </a:rPr>
              <a:t>PPA Guide</a:t>
            </a:r>
            <a:r>
              <a:rPr lang="en-US" sz="14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Refer to </a:t>
            </a:r>
            <a:r>
              <a:rPr lang="en-US" sz="1400" dirty="0">
                <a:latin typeface="Arial" panose="020B0604020202020204" pitchFamily="34" charset="0"/>
                <a:ea typeface="Times New Roman" panose="02020603050405020304" pitchFamily="18" charset="0"/>
                <a:cs typeface="Arial" panose="020B0604020202020204" pitchFamily="34" charset="0"/>
                <a:hlinkClick r:id="rId5"/>
              </a:rPr>
              <a:t>Net Zero Go </a:t>
            </a:r>
            <a:r>
              <a:rPr lang="en-US" sz="1400" dirty="0">
                <a:latin typeface="Arial" panose="020B0604020202020204" pitchFamily="34" charset="0"/>
                <a:ea typeface="Times New Roman" panose="02020603050405020304" pitchFamily="18" charset="0"/>
                <a:cs typeface="Arial" panose="020B0604020202020204" pitchFamily="34" charset="0"/>
              </a:rPr>
              <a:t>for resources on PV Business Case, Planning and implementation along with case study information.</a:t>
            </a:r>
          </a:p>
          <a:p>
            <a:pPr algn="just"/>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just"/>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417E797-3CF1-9BEB-C5A2-1718926BB295}"/>
              </a:ext>
            </a:extLst>
          </p:cNvPr>
          <p:cNvSpPr txBox="1">
            <a:spLocks/>
          </p:cNvSpPr>
          <p:nvPr/>
        </p:nvSpPr>
        <p:spPr>
          <a:xfrm>
            <a:off x="637750" y="1404314"/>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You’re interested. What next?</a:t>
            </a:r>
          </a:p>
        </p:txBody>
      </p:sp>
      <p:pic>
        <p:nvPicPr>
          <p:cNvPr id="7" name="Picture 6">
            <a:extLst>
              <a:ext uri="{FF2B5EF4-FFF2-40B4-BE49-F238E27FC236}">
                <a16:creationId xmlns:a16="http://schemas.microsoft.com/office/drawing/2014/main" id="{2B748BE4-9F62-13A3-AAF7-D3C515190010}"/>
              </a:ext>
            </a:extLst>
          </p:cNvPr>
          <p:cNvPicPr>
            <a:picLocks noChangeAspect="1"/>
          </p:cNvPicPr>
          <p:nvPr/>
        </p:nvPicPr>
        <p:blipFill>
          <a:blip r:embed="rId6"/>
          <a:stretch>
            <a:fillRect/>
          </a:stretch>
        </p:blipFill>
        <p:spPr>
          <a:xfrm>
            <a:off x="11201360" y="4498557"/>
            <a:ext cx="914479" cy="914479"/>
          </a:xfrm>
          <a:prstGeom prst="rect">
            <a:avLst/>
          </a:prstGeom>
        </p:spPr>
      </p:pic>
      <p:pic>
        <p:nvPicPr>
          <p:cNvPr id="5" name="Picture 4">
            <a:extLst>
              <a:ext uri="{FF2B5EF4-FFF2-40B4-BE49-F238E27FC236}">
                <a16:creationId xmlns:a16="http://schemas.microsoft.com/office/drawing/2014/main" id="{C2AE612A-4D5B-43CB-70D9-DF96DEA797D5}"/>
              </a:ext>
            </a:extLst>
          </p:cNvPr>
          <p:cNvPicPr>
            <a:picLocks noChangeAspect="1"/>
          </p:cNvPicPr>
          <p:nvPr/>
        </p:nvPicPr>
        <p:blipFill>
          <a:blip r:embed="rId7"/>
          <a:stretch>
            <a:fillRect/>
          </a:stretch>
        </p:blipFill>
        <p:spPr>
          <a:xfrm>
            <a:off x="767024" y="5523858"/>
            <a:ext cx="859611" cy="853514"/>
          </a:xfrm>
          <a:prstGeom prst="rect">
            <a:avLst/>
          </a:prstGeom>
        </p:spPr>
      </p:pic>
    </p:spTree>
    <p:extLst>
      <p:ext uri="{BB962C8B-B14F-4D97-AF65-F5344CB8AC3E}">
        <p14:creationId xmlns:p14="http://schemas.microsoft.com/office/powerpoint/2010/main" val="247467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9F0C248C-04EC-4356-ECCD-CD4ADF5789F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flipH="1">
            <a:off x="0" y="1438183"/>
            <a:ext cx="4360271" cy="5419817"/>
          </a:xfrm>
          <a:prstGeom prst="rect">
            <a:avLst/>
          </a:prstGeom>
        </p:spPr>
      </p:pic>
      <p:sp>
        <p:nvSpPr>
          <p:cNvPr id="5" name="TextBox 4">
            <a:extLst>
              <a:ext uri="{FF2B5EF4-FFF2-40B4-BE49-F238E27FC236}">
                <a16:creationId xmlns:a16="http://schemas.microsoft.com/office/drawing/2014/main" id="{B4B7BDB4-466C-F537-40B0-236D38E62813}"/>
              </a:ext>
            </a:extLst>
          </p:cNvPr>
          <p:cNvSpPr txBox="1"/>
          <p:nvPr/>
        </p:nvSpPr>
        <p:spPr>
          <a:xfrm>
            <a:off x="533400" y="825723"/>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Contact</a:t>
            </a:r>
          </a:p>
        </p:txBody>
      </p:sp>
      <p:sp>
        <p:nvSpPr>
          <p:cNvPr id="4" name="TextBox 3">
            <a:extLst>
              <a:ext uri="{FF2B5EF4-FFF2-40B4-BE49-F238E27FC236}">
                <a16:creationId xmlns:a16="http://schemas.microsoft.com/office/drawing/2014/main" id="{6E7579F7-1942-9D2F-C32A-40FBA4AEF393}"/>
              </a:ext>
            </a:extLst>
          </p:cNvPr>
          <p:cNvSpPr txBox="1"/>
          <p:nvPr/>
        </p:nvSpPr>
        <p:spPr>
          <a:xfrm>
            <a:off x="4045591" y="1059133"/>
            <a:ext cx="6094602" cy="2893100"/>
          </a:xfrm>
          <a:prstGeom prst="rect">
            <a:avLst/>
          </a:prstGeom>
          <a:noFill/>
        </p:spPr>
        <p:txBody>
          <a:bodyPr wrap="square">
            <a:spAutoFit/>
          </a:bodyPr>
          <a:lstStyle/>
          <a:p>
            <a:pPr algn="l"/>
            <a:r>
              <a:rPr lang="en-GB" sz="1400" b="0" i="0" dirty="0">
                <a:solidFill>
                  <a:srgbClr val="212529"/>
                </a:solidFill>
                <a:effectLst/>
                <a:latin typeface="raleway" pitchFamily="2" charset="0"/>
              </a:rPr>
              <a:t>Contact the</a:t>
            </a:r>
            <a:r>
              <a:rPr lang="en-GB" sz="1400" b="1" i="0" dirty="0">
                <a:solidFill>
                  <a:srgbClr val="212529"/>
                </a:solidFill>
                <a:effectLst/>
                <a:latin typeface="raleway" pitchFamily="2" charset="0"/>
              </a:rPr>
              <a:t> North West Net Zero Hub:</a:t>
            </a:r>
          </a:p>
          <a:p>
            <a:pPr algn="l"/>
            <a:endParaRPr lang="en-GB" sz="1400" b="0" i="0" dirty="0">
              <a:solidFill>
                <a:srgbClr val="212529"/>
              </a:solidFill>
              <a:effectLst/>
              <a:latin typeface="raleway" pitchFamily="2" charset="0"/>
            </a:endParaRPr>
          </a:p>
          <a:p>
            <a:pPr algn="l"/>
            <a:r>
              <a:rPr lang="en-GB" sz="1400" b="1" i="0" dirty="0">
                <a:solidFill>
                  <a:srgbClr val="212529"/>
                </a:solidFill>
                <a:effectLst/>
                <a:latin typeface="raleway" pitchFamily="2" charset="0"/>
              </a:rPr>
              <a:t>Email</a:t>
            </a:r>
            <a:br>
              <a:rPr lang="en-GB" sz="1400" b="0" i="0" dirty="0">
                <a:solidFill>
                  <a:srgbClr val="212529"/>
                </a:solidFill>
                <a:effectLst/>
                <a:latin typeface="raleway" pitchFamily="2" charset="0"/>
              </a:rPr>
            </a:br>
            <a:r>
              <a:rPr lang="en-GB" sz="1400" b="0" i="0" u="none" strike="noStrike" dirty="0">
                <a:solidFill>
                  <a:srgbClr val="EB3E3E"/>
                </a:solidFill>
                <a:effectLst/>
                <a:latin typeface="raleway" pitchFamily="2" charset="0"/>
                <a:hlinkClick r:id="rId3"/>
              </a:rPr>
              <a:t>NWNZHub@liverpoolcityregion-ca.gov.uk</a:t>
            </a:r>
            <a:endParaRPr lang="en-GB" sz="1400" b="0" i="0" u="none" strike="noStrike" dirty="0">
              <a:solidFill>
                <a:srgbClr val="EB3E3E"/>
              </a:solidFill>
              <a:effectLst/>
              <a:latin typeface="raleway" pitchFamily="2" charset="0"/>
            </a:endParaRPr>
          </a:p>
          <a:p>
            <a:pPr algn="l"/>
            <a:endParaRPr lang="en-GB" sz="1400" b="0" i="0" dirty="0">
              <a:solidFill>
                <a:srgbClr val="212529"/>
              </a:solidFill>
              <a:effectLst/>
              <a:latin typeface="raleway" pitchFamily="2" charset="0"/>
            </a:endParaRPr>
          </a:p>
          <a:p>
            <a:pPr algn="l"/>
            <a:r>
              <a:rPr lang="en-GB" sz="1400" b="1" i="0" dirty="0" err="1">
                <a:solidFill>
                  <a:srgbClr val="212529"/>
                </a:solidFill>
                <a:effectLst/>
                <a:latin typeface="raleway" pitchFamily="2" charset="0"/>
              </a:rPr>
              <a:t>Linkedin</a:t>
            </a:r>
            <a:br>
              <a:rPr lang="en-GB" sz="1400" b="0" i="0" dirty="0">
                <a:solidFill>
                  <a:srgbClr val="212529"/>
                </a:solidFill>
                <a:effectLst/>
                <a:latin typeface="raleway" pitchFamily="2" charset="0"/>
              </a:rPr>
            </a:br>
            <a:r>
              <a:rPr lang="en-GB" sz="1400" b="0" i="0" u="none" strike="noStrike" dirty="0">
                <a:solidFill>
                  <a:srgbClr val="EB3E3E"/>
                </a:solidFill>
                <a:effectLst/>
                <a:latin typeface="raleway" pitchFamily="2" charset="0"/>
                <a:hlinkClick r:id="rId4"/>
              </a:rPr>
              <a:t>www.linkedin.com/company/north-west-net-zero-hub/</a:t>
            </a:r>
            <a:endParaRPr lang="en-GB" sz="1400" b="0" i="0" u="none" strike="noStrike" dirty="0">
              <a:solidFill>
                <a:srgbClr val="EB3E3E"/>
              </a:solidFill>
              <a:effectLst/>
              <a:latin typeface="raleway" pitchFamily="2" charset="0"/>
            </a:endParaRPr>
          </a:p>
          <a:p>
            <a:pPr algn="l"/>
            <a:endParaRPr lang="en-GB" sz="1400" b="0" i="0" dirty="0">
              <a:solidFill>
                <a:srgbClr val="212529"/>
              </a:solidFill>
              <a:effectLst/>
              <a:latin typeface="raleway" pitchFamily="2" charset="0"/>
            </a:endParaRPr>
          </a:p>
          <a:p>
            <a:pPr algn="l"/>
            <a:r>
              <a:rPr lang="en-GB" sz="1400" b="1" i="0" dirty="0">
                <a:solidFill>
                  <a:srgbClr val="212529"/>
                </a:solidFill>
                <a:effectLst/>
                <a:latin typeface="raleway" pitchFamily="2" charset="0"/>
              </a:rPr>
              <a:t>Our address</a:t>
            </a:r>
            <a:br>
              <a:rPr lang="en-GB" sz="1400" b="0" i="0" dirty="0">
                <a:solidFill>
                  <a:srgbClr val="212529"/>
                </a:solidFill>
                <a:effectLst/>
                <a:latin typeface="raleway" pitchFamily="2" charset="0"/>
              </a:rPr>
            </a:br>
            <a:r>
              <a:rPr lang="en-GB" sz="1400" b="0" i="0" dirty="0">
                <a:solidFill>
                  <a:srgbClr val="212529"/>
                </a:solidFill>
                <a:effectLst/>
                <a:latin typeface="raleway" pitchFamily="2" charset="0"/>
              </a:rPr>
              <a:t>No.1 Mann Island</a:t>
            </a:r>
            <a:br>
              <a:rPr lang="en-GB" sz="1400" b="0" i="0" dirty="0">
                <a:solidFill>
                  <a:srgbClr val="212529"/>
                </a:solidFill>
                <a:effectLst/>
                <a:latin typeface="raleway" pitchFamily="2" charset="0"/>
              </a:rPr>
            </a:br>
            <a:r>
              <a:rPr lang="en-GB" sz="1400" b="0" i="0" dirty="0">
                <a:solidFill>
                  <a:srgbClr val="212529"/>
                </a:solidFill>
                <a:effectLst/>
                <a:latin typeface="raleway" pitchFamily="2" charset="0"/>
              </a:rPr>
              <a:t>Liverpool</a:t>
            </a:r>
            <a:br>
              <a:rPr lang="en-GB" sz="1400" b="0" i="0" dirty="0">
                <a:solidFill>
                  <a:srgbClr val="212529"/>
                </a:solidFill>
                <a:effectLst/>
                <a:latin typeface="raleway" pitchFamily="2" charset="0"/>
              </a:rPr>
            </a:br>
            <a:r>
              <a:rPr lang="en-GB" sz="1400" b="0" i="0" dirty="0">
                <a:solidFill>
                  <a:srgbClr val="212529"/>
                </a:solidFill>
                <a:effectLst/>
                <a:latin typeface="raleway" pitchFamily="2" charset="0"/>
              </a:rPr>
              <a:t>L3 1BP</a:t>
            </a:r>
          </a:p>
          <a:p>
            <a:pPr algn="l"/>
            <a:r>
              <a:rPr lang="en-GB" sz="1400" b="0" i="0" dirty="0">
                <a:solidFill>
                  <a:srgbClr val="212529"/>
                </a:solidFill>
                <a:effectLst/>
                <a:latin typeface="raleway" pitchFamily="2" charset="0"/>
              </a:rPr>
              <a:t>Directions to office: </a:t>
            </a:r>
            <a:r>
              <a:rPr lang="en-GB" sz="1400" b="0" i="0" u="none" strike="noStrike" dirty="0">
                <a:solidFill>
                  <a:srgbClr val="EB3E3E"/>
                </a:solidFill>
                <a:effectLst/>
                <a:latin typeface="raleway" pitchFamily="2" charset="0"/>
                <a:hlinkClick r:id="rId5"/>
              </a:rPr>
              <a:t>Travelling to Mann Island</a:t>
            </a:r>
            <a:endParaRPr lang="en-GB" sz="1400" b="0" i="0" dirty="0">
              <a:solidFill>
                <a:srgbClr val="212529"/>
              </a:solidFill>
              <a:effectLst/>
              <a:latin typeface="raleway" pitchFamily="2" charset="0"/>
            </a:endParaRPr>
          </a:p>
        </p:txBody>
      </p:sp>
      <p:pic>
        <p:nvPicPr>
          <p:cNvPr id="9" name="Picture 8">
            <a:extLst>
              <a:ext uri="{FF2B5EF4-FFF2-40B4-BE49-F238E27FC236}">
                <a16:creationId xmlns:a16="http://schemas.microsoft.com/office/drawing/2014/main" id="{CDAF1F50-C6F6-890E-1FC3-AC9B1C98BD6C}"/>
              </a:ext>
            </a:extLst>
          </p:cNvPr>
          <p:cNvPicPr>
            <a:picLocks noChangeAspect="1"/>
          </p:cNvPicPr>
          <p:nvPr/>
        </p:nvPicPr>
        <p:blipFill>
          <a:blip r:embed="rId6"/>
          <a:stretch>
            <a:fillRect/>
          </a:stretch>
        </p:blipFill>
        <p:spPr>
          <a:xfrm>
            <a:off x="4360271" y="4914289"/>
            <a:ext cx="7605122" cy="1729661"/>
          </a:xfrm>
          <a:prstGeom prst="rect">
            <a:avLst/>
          </a:prstGeom>
        </p:spPr>
      </p:pic>
    </p:spTree>
    <p:extLst>
      <p:ext uri="{BB962C8B-B14F-4D97-AF65-F5344CB8AC3E}">
        <p14:creationId xmlns:p14="http://schemas.microsoft.com/office/powerpoint/2010/main" val="429011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F415-DEA6-AD9C-4D89-7172C16B5ED5}"/>
              </a:ext>
            </a:extLst>
          </p:cNvPr>
          <p:cNvSpPr txBox="1">
            <a:spLocks/>
          </p:cNvSpPr>
          <p:nvPr/>
        </p:nvSpPr>
        <p:spPr>
          <a:xfrm>
            <a:off x="615760" y="2490280"/>
            <a:ext cx="5882583"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Appendix</a:t>
            </a:r>
            <a:br>
              <a:rPr lang="en-US" dirty="0"/>
            </a:br>
            <a:r>
              <a:rPr lang="en-US" sz="2400" dirty="0">
                <a:solidFill>
                  <a:schemeClr val="bg2">
                    <a:lumMod val="25000"/>
                  </a:schemeClr>
                </a:solidFill>
              </a:rPr>
              <a:t>Financial assumptions and modelling</a:t>
            </a:r>
            <a:br>
              <a:rPr lang="en-US" dirty="0"/>
            </a:br>
            <a:endParaRPr lang="en-US" dirty="0"/>
          </a:p>
        </p:txBody>
      </p:sp>
      <p:sp>
        <p:nvSpPr>
          <p:cNvPr id="3" name="TextBox 2">
            <a:extLst>
              <a:ext uri="{FF2B5EF4-FFF2-40B4-BE49-F238E27FC236}">
                <a16:creationId xmlns:a16="http://schemas.microsoft.com/office/drawing/2014/main" id="{8DBBAED6-1727-A64F-FB82-3FD8DC62E57E}"/>
              </a:ext>
            </a:extLst>
          </p:cNvPr>
          <p:cNvSpPr txBox="1"/>
          <p:nvPr/>
        </p:nvSpPr>
        <p:spPr>
          <a:xfrm>
            <a:off x="615760" y="1159616"/>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05</a:t>
            </a:r>
          </a:p>
        </p:txBody>
      </p:sp>
      <p:pic>
        <p:nvPicPr>
          <p:cNvPr id="4" name="Graphic 3" descr="Sun with solid fill">
            <a:extLst>
              <a:ext uri="{FF2B5EF4-FFF2-40B4-BE49-F238E27FC236}">
                <a16:creationId xmlns:a16="http://schemas.microsoft.com/office/drawing/2014/main" id="{9753B94A-EE39-2B11-103D-0167209FAE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600" y="4146352"/>
            <a:ext cx="914400" cy="914400"/>
          </a:xfrm>
          <a:prstGeom prst="rect">
            <a:avLst/>
          </a:prstGeom>
        </p:spPr>
      </p:pic>
    </p:spTree>
    <p:extLst>
      <p:ext uri="{BB962C8B-B14F-4D97-AF65-F5344CB8AC3E}">
        <p14:creationId xmlns:p14="http://schemas.microsoft.com/office/powerpoint/2010/main" val="278988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6">
            <a:extLst>
              <a:ext uri="{FF2B5EF4-FFF2-40B4-BE49-F238E27FC236}">
                <a16:creationId xmlns:a16="http://schemas.microsoft.com/office/drawing/2014/main" id="{0390B07C-EA5F-4781-7231-315EDDFBD7D8}"/>
              </a:ext>
            </a:extLst>
          </p:cNvPr>
          <p:cNvSpPr txBox="1">
            <a:spLocks/>
          </p:cNvSpPr>
          <p:nvPr/>
        </p:nvSpPr>
        <p:spPr>
          <a:xfrm>
            <a:off x="637750" y="2514001"/>
            <a:ext cx="10951277" cy="4184882"/>
          </a:xfrm>
          <a:prstGeom prst="rect">
            <a:avLst/>
          </a:prstGeom>
        </p:spPr>
        <p:txBody>
          <a:bodyPr lIns="0" rIns="0">
            <a:noAutofit/>
          </a:bodyPr>
          <a:lstStyle>
            <a:lvl1pPr marL="0" indent="0" algn="l" defTabSz="857178" rtl="0" eaLnBrk="1" latinLnBrk="0" hangingPunct="1">
              <a:lnSpc>
                <a:spcPct val="90000"/>
              </a:lnSpc>
              <a:spcBef>
                <a:spcPts val="938"/>
              </a:spcBef>
              <a:buFont typeface="Arial" panose="020B0604020202020204" pitchFamily="34" charset="0"/>
              <a:buNone/>
              <a:defRPr lang="en-US" sz="2000" kern="1200" dirty="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a:defRPr/>
            </a:pPr>
            <a:r>
              <a:rPr lang="en-GB" sz="1400" b="1" dirty="0">
                <a:solidFill>
                  <a:srgbClr val="327B0F"/>
                </a:solidFill>
                <a:latin typeface="Arial" panose="020B0604020202020204" pitchFamily="34" charset="0"/>
                <a:ea typeface="+mj-ea"/>
                <a:cs typeface="Arial" panose="020B0604020202020204" pitchFamily="34" charset="0"/>
              </a:rPr>
              <a:t>Solar power carports: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 sustainable alternative if rooftop space is limited</a:t>
            </a:r>
            <a:r>
              <a:rPr lang="en-GB" sz="1400" dirty="0">
                <a:latin typeface="Arial" panose="020B0604020202020204" pitchFamily="34" charset="0"/>
                <a:cs typeface="Arial" panose="020B0604020202020204" pitchFamily="34" charset="0"/>
              </a:rPr>
              <a:t> and on-site energy demands are large. </a:t>
            </a:r>
          </a:p>
          <a:p>
            <a:pPr>
              <a:defRPr/>
            </a:pPr>
            <a:endParaRPr lang="en-GB" sz="1400" dirty="0">
              <a:latin typeface="Arial" panose="020B0604020202020204" pitchFamily="34" charset="0"/>
              <a:cs typeface="Arial" panose="020B0604020202020204" pitchFamily="34" charset="0"/>
            </a:endParaRPr>
          </a:p>
          <a:p>
            <a:pPr>
              <a:defRPr/>
            </a:pPr>
            <a:r>
              <a:rPr lang="en-GB" sz="1400" b="1" dirty="0">
                <a:solidFill>
                  <a:srgbClr val="327B0F"/>
                </a:solidFill>
                <a:latin typeface="Arial" panose="020B0604020202020204" pitchFamily="34" charset="0"/>
                <a:ea typeface="+mj-ea"/>
                <a:cs typeface="Arial" panose="020B0604020202020204" pitchFamily="34" charset="0"/>
              </a:rPr>
              <a:t>Adjacent ground-mounted solar power arrays: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sustainable alternative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if rooftop space is limited</a:t>
            </a:r>
            <a:r>
              <a:rPr lang="en-GB" sz="1400" dirty="0">
                <a:latin typeface="Arial" panose="020B0604020202020204" pitchFamily="34" charset="0"/>
                <a:cs typeface="Arial" panose="020B0604020202020204" pitchFamily="34" charset="0"/>
              </a:rPr>
              <a:t> and on-site energy demands are large.</a:t>
            </a:r>
          </a:p>
          <a:p>
            <a:pPr>
              <a:defRPr/>
            </a:pPr>
            <a:endPar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defRPr/>
            </a:pPr>
            <a:r>
              <a:rPr lang="en-GB" sz="1400" b="1" dirty="0">
                <a:solidFill>
                  <a:srgbClr val="327B0F"/>
                </a:solidFill>
                <a:latin typeface="Arial" panose="020B0604020202020204" pitchFamily="34" charset="0"/>
                <a:ea typeface="+mj-ea"/>
                <a:cs typeface="Arial" panose="020B0604020202020204" pitchFamily="34" charset="0"/>
              </a:rPr>
              <a:t>EV charging: </a:t>
            </a:r>
            <a:r>
              <a:rPr lang="en-GB" sz="1400" noProof="0" dirty="0">
                <a:latin typeface="Arial" panose="020B0604020202020204" pitchFamily="34" charset="0"/>
                <a:cs typeface="Arial" panose="020B0604020202020204" pitchFamily="34" charset="0"/>
              </a:rPr>
              <a:t>combine </a:t>
            </a:r>
            <a:r>
              <a:rPr lang="en-GB" sz="1400" dirty="0">
                <a:latin typeface="Arial" panose="020B0604020202020204" pitchFamily="34" charset="0"/>
                <a:cs typeface="Arial" panose="020B0604020202020204" pitchFamily="34" charset="0"/>
              </a:rPr>
              <a:t>solar power </a:t>
            </a:r>
            <a:r>
              <a:rPr lang="en-GB" sz="1400" noProof="0" dirty="0">
                <a:latin typeface="Arial" panose="020B0604020202020204" pitchFamily="34" charset="0"/>
                <a:cs typeface="Arial" panose="020B0604020202020204" pitchFamily="34" charset="0"/>
              </a:rPr>
              <a:t>projects with EV charging to improve </a:t>
            </a:r>
            <a:r>
              <a:rPr lang="en-GB" sz="1400" dirty="0">
                <a:latin typeface="Arial" panose="020B0604020202020204" pitchFamily="34" charset="0"/>
                <a:cs typeface="Arial" panose="020B0604020202020204" pitchFamily="34" charset="0"/>
              </a:rPr>
              <a:t>solar power </a:t>
            </a:r>
            <a:r>
              <a:rPr lang="en-GB" sz="1400" noProof="0" dirty="0">
                <a:latin typeface="Arial" panose="020B0604020202020204" pitchFamily="34" charset="0"/>
                <a:cs typeface="Arial" panose="020B0604020202020204" pitchFamily="34" charset="0"/>
              </a:rPr>
              <a:t>payback periods and reduce site associated emissions further (by reducing transport emissions). </a:t>
            </a:r>
          </a:p>
          <a:p>
            <a:pPr>
              <a:defRPr/>
            </a:pPr>
            <a:endParaRPr lang="en-GB" sz="1400" noProof="0" dirty="0">
              <a:latin typeface="Arial" panose="020B0604020202020204" pitchFamily="34" charset="0"/>
              <a:cs typeface="Arial" panose="020B0604020202020204" pitchFamily="34" charset="0"/>
            </a:endParaRPr>
          </a:p>
          <a:p>
            <a:pPr>
              <a:defRPr/>
            </a:pPr>
            <a:r>
              <a:rPr lang="en-GB" sz="1400" b="1" dirty="0">
                <a:solidFill>
                  <a:srgbClr val="327B0F"/>
                </a:solidFill>
                <a:latin typeface="Arial" panose="020B0604020202020204" pitchFamily="34" charset="0"/>
                <a:ea typeface="+mj-ea"/>
                <a:cs typeface="Arial" panose="020B0604020202020204" pitchFamily="34" charset="0"/>
              </a:rPr>
              <a:t>Heat pumps: </a:t>
            </a:r>
            <a:r>
              <a:rPr lang="en-GB" sz="1400" noProof="0" dirty="0">
                <a:latin typeface="Arial" panose="020B0604020202020204" pitchFamily="34" charset="0"/>
                <a:cs typeface="Arial" panose="020B0604020202020204" pitchFamily="34" charset="0"/>
              </a:rPr>
              <a:t>combine </a:t>
            </a:r>
            <a:r>
              <a:rPr lang="en-GB" sz="1400" dirty="0">
                <a:latin typeface="Arial" panose="020B0604020202020204" pitchFamily="34" charset="0"/>
                <a:cs typeface="Arial" panose="020B0604020202020204" pitchFamily="34" charset="0"/>
              </a:rPr>
              <a:t>solar power </a:t>
            </a:r>
            <a:r>
              <a:rPr lang="en-GB" sz="1400" noProof="0" dirty="0">
                <a:latin typeface="Arial" panose="020B0604020202020204" pitchFamily="34" charset="0"/>
                <a:cs typeface="Arial" panose="020B0604020202020204" pitchFamily="34" charset="0"/>
              </a:rPr>
              <a:t>projects with </a:t>
            </a:r>
            <a:r>
              <a:rPr lang="en-GB" sz="1400" noProof="0" dirty="0" err="1">
                <a:latin typeface="Arial" panose="020B0604020202020204" pitchFamily="34" charset="0"/>
                <a:cs typeface="Arial" panose="020B0604020202020204" pitchFamily="34" charset="0"/>
              </a:rPr>
              <a:t>hea</a:t>
            </a:r>
            <a:r>
              <a:rPr lang="en-GB" sz="1400" dirty="0">
                <a:latin typeface="Arial" panose="020B0604020202020204" pitchFamily="34" charset="0"/>
                <a:cs typeface="Arial" panose="020B0604020202020204" pitchFamily="34" charset="0"/>
              </a:rPr>
              <a:t>t pumps </a:t>
            </a:r>
            <a:r>
              <a:rPr lang="en-GB" sz="1400" noProof="0" dirty="0">
                <a:latin typeface="Arial" panose="020B0604020202020204" pitchFamily="34" charset="0"/>
                <a:cs typeface="Arial" panose="020B0604020202020204" pitchFamily="34" charset="0"/>
              </a:rPr>
              <a:t>to </a:t>
            </a:r>
            <a:r>
              <a:rPr lang="en-GB" sz="1400" dirty="0">
                <a:latin typeface="Arial" panose="020B0604020202020204" pitchFamily="34" charset="0"/>
                <a:cs typeface="Arial" panose="020B0604020202020204" pitchFamily="34" charset="0"/>
              </a:rPr>
              <a:t>reduce</a:t>
            </a:r>
            <a:r>
              <a:rPr lang="en-GB" sz="1400" noProof="0" dirty="0">
                <a:latin typeface="Arial" panose="020B0604020202020204" pitchFamily="34" charset="0"/>
                <a:cs typeface="Arial" panose="020B0604020202020204" pitchFamily="34" charset="0"/>
              </a:rPr>
              <a:t> solar power export and decrease site associated emissions further (by reducing emissions from gas boilers).</a:t>
            </a:r>
          </a:p>
          <a:p>
            <a:pPr>
              <a:defRPr/>
            </a:pPr>
            <a:endParaRPr lang="en-GB" sz="1400" noProof="0" dirty="0">
              <a:latin typeface="Arial" panose="020B0604020202020204" pitchFamily="34" charset="0"/>
              <a:cs typeface="Arial" panose="020B0604020202020204" pitchFamily="34" charset="0"/>
            </a:endParaRPr>
          </a:p>
          <a:p>
            <a:pPr>
              <a:defRPr/>
            </a:pPr>
            <a:r>
              <a:rPr lang="en-GB" sz="1400" b="1" dirty="0">
                <a:solidFill>
                  <a:srgbClr val="327B0F"/>
                </a:solidFill>
                <a:latin typeface="Arial" panose="020B0604020202020204" pitchFamily="34" charset="0"/>
                <a:ea typeface="+mj-ea"/>
                <a:cs typeface="Arial" panose="020B0604020202020204" pitchFamily="34" charset="0"/>
              </a:rPr>
              <a:t>Energy usage reduction: </a:t>
            </a:r>
            <a:r>
              <a:rPr lang="en-GB" sz="1400" dirty="0">
                <a:latin typeface="Arial" panose="020B0604020202020204" pitchFamily="34" charset="0"/>
                <a:cs typeface="Arial" panose="020B0604020202020204" pitchFamily="34" charset="0"/>
              </a:rPr>
              <a:t>performing energy reduction measures is important and should ideally be done before installing solar panels for optimal effectiveness. Example measures to reduce energy costs and environmental impact include ensuring boiler controls are set correctly, improving insulation, changing to LED lightbulbs, and adding reflective solar film on windows. Furthermore, the feasibility of installing a microfiltration system could be explored (which typically consumes less energy than traditional filters).</a:t>
            </a:r>
          </a:p>
          <a:p>
            <a:pPr>
              <a:defRPr/>
            </a:pPr>
            <a:r>
              <a:rPr lang="en-GB" sz="1400" noProof="0" dirty="0">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defRPr/>
            </a:pPr>
            <a:endPar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defRPr/>
            </a:pPr>
            <a:endPar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5E850E5-CC4D-BBD0-F066-D96C103820CF}"/>
              </a:ext>
            </a:extLst>
          </p:cNvPr>
          <p:cNvSpPr txBox="1"/>
          <p:nvPr/>
        </p:nvSpPr>
        <p:spPr>
          <a:xfrm>
            <a:off x="533400" y="912219"/>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Other Opportunities</a:t>
            </a:r>
          </a:p>
        </p:txBody>
      </p:sp>
      <p:sp>
        <p:nvSpPr>
          <p:cNvPr id="2" name="TextBox 1">
            <a:extLst>
              <a:ext uri="{FF2B5EF4-FFF2-40B4-BE49-F238E27FC236}">
                <a16:creationId xmlns:a16="http://schemas.microsoft.com/office/drawing/2014/main" id="{243B4D3C-46D9-11E9-03FF-08B100CD969A}"/>
              </a:ext>
            </a:extLst>
          </p:cNvPr>
          <p:cNvSpPr txBox="1"/>
          <p:nvPr/>
        </p:nvSpPr>
        <p:spPr>
          <a:xfrm>
            <a:off x="9013583" y="5743043"/>
            <a:ext cx="359884" cy="197253"/>
          </a:xfrm>
          <a:prstGeom prst="rect">
            <a:avLst/>
          </a:prstGeom>
        </p:spPr>
        <p:txBody>
          <a:bodyPr vert="horz" lIns="91440" tIns="45720" rIns="91440" bIns="45720" rtlCol="0" anchor="t" anchorCtr="0">
            <a:normAutofit fontScale="32500" lnSpcReduction="20000"/>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endParaRPr lang="en-GB" sz="2800" dirty="0"/>
          </a:p>
        </p:txBody>
      </p:sp>
      <p:sp>
        <p:nvSpPr>
          <p:cNvPr id="6" name="Text Placeholder 3">
            <a:extLst>
              <a:ext uri="{FF2B5EF4-FFF2-40B4-BE49-F238E27FC236}">
                <a16:creationId xmlns:a16="http://schemas.microsoft.com/office/drawing/2014/main" id="{E95701BC-B68A-9007-FAB6-349489DEC75D}"/>
              </a:ext>
            </a:extLst>
          </p:cNvPr>
          <p:cNvSpPr txBox="1">
            <a:spLocks/>
          </p:cNvSpPr>
          <p:nvPr/>
        </p:nvSpPr>
        <p:spPr>
          <a:xfrm>
            <a:off x="637749" y="1404314"/>
            <a:ext cx="11554251" cy="707886"/>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lang="en-US" dirty="0">
                <a:solidFill>
                  <a:srgbClr val="FC671F"/>
                </a:solidFill>
                <a:latin typeface="Trebuchet MS" panose="020B0603020202020204"/>
              </a:rPr>
              <a:t>Other ways in addition to rooftop solar power that can </a:t>
            </a:r>
            <a:r>
              <a:rPr lang="en-GB" dirty="0">
                <a:solidFill>
                  <a:srgbClr val="FC671F"/>
                </a:solidFill>
                <a:latin typeface="Trebuchet MS" panose="020B0603020202020204"/>
              </a:rPr>
              <a:t>improve your carbon emissions and reduce your energy bills</a:t>
            </a:r>
            <a:endPar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EB35ED58-ECA4-7501-A02D-710FC9E46E26}"/>
              </a:ext>
            </a:extLst>
          </p:cNvPr>
          <p:cNvSpPr txBox="1"/>
          <p:nvPr/>
        </p:nvSpPr>
        <p:spPr>
          <a:xfrm>
            <a:off x="11941610" y="6611779"/>
            <a:ext cx="316112" cy="246221"/>
          </a:xfrm>
          <a:prstGeom prst="rect">
            <a:avLst/>
          </a:prstGeom>
          <a:noFill/>
        </p:spPr>
        <p:txBody>
          <a:bodyPr wrap="none" rtlCol="0">
            <a:spAutoFit/>
          </a:bodyPr>
          <a:lstStyle/>
          <a:p>
            <a:r>
              <a:rPr lang="en-GB" sz="1000" dirty="0"/>
              <a:t>24</a:t>
            </a:r>
          </a:p>
        </p:txBody>
      </p:sp>
      <p:pic>
        <p:nvPicPr>
          <p:cNvPr id="5" name="Picture 4">
            <a:extLst>
              <a:ext uri="{FF2B5EF4-FFF2-40B4-BE49-F238E27FC236}">
                <a16:creationId xmlns:a16="http://schemas.microsoft.com/office/drawing/2014/main" id="{265A0738-C221-C3BE-57E4-D78D3C2B6777}"/>
              </a:ext>
            </a:extLst>
          </p:cNvPr>
          <p:cNvPicPr>
            <a:picLocks noChangeAspect="1"/>
          </p:cNvPicPr>
          <p:nvPr/>
        </p:nvPicPr>
        <p:blipFill>
          <a:blip r:embed="rId3"/>
          <a:stretch>
            <a:fillRect/>
          </a:stretch>
        </p:blipFill>
        <p:spPr>
          <a:xfrm>
            <a:off x="9900501" y="128230"/>
            <a:ext cx="2041109" cy="1007251"/>
          </a:xfrm>
          <a:prstGeom prst="rect">
            <a:avLst/>
          </a:prstGeom>
        </p:spPr>
      </p:pic>
    </p:spTree>
    <p:extLst>
      <p:ext uri="{BB962C8B-B14F-4D97-AF65-F5344CB8AC3E}">
        <p14:creationId xmlns:p14="http://schemas.microsoft.com/office/powerpoint/2010/main" val="232096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86F2725-428D-1041-5384-21E7A4A2597F}"/>
              </a:ext>
            </a:extLst>
          </p:cNvPr>
          <p:cNvGraphicFramePr>
            <a:graphicFrameLocks noGrp="1"/>
          </p:cNvGraphicFramePr>
          <p:nvPr/>
        </p:nvGraphicFramePr>
        <p:xfrm>
          <a:off x="336660" y="1686494"/>
          <a:ext cx="4997344" cy="4687824"/>
        </p:xfrm>
        <a:graphic>
          <a:graphicData uri="http://schemas.openxmlformats.org/drawingml/2006/table">
            <a:tbl>
              <a:tblPr>
                <a:tableStyleId>{3B4B98B0-60AC-42C2-AFA5-B58CD77FA1E5}</a:tableStyleId>
              </a:tblPr>
              <a:tblGrid>
                <a:gridCol w="2974888">
                  <a:extLst>
                    <a:ext uri="{9D8B030D-6E8A-4147-A177-3AD203B41FA5}">
                      <a16:colId xmlns:a16="http://schemas.microsoft.com/office/drawing/2014/main" val="1416930268"/>
                    </a:ext>
                  </a:extLst>
                </a:gridCol>
                <a:gridCol w="1049608">
                  <a:extLst>
                    <a:ext uri="{9D8B030D-6E8A-4147-A177-3AD203B41FA5}">
                      <a16:colId xmlns:a16="http://schemas.microsoft.com/office/drawing/2014/main" val="3285030636"/>
                    </a:ext>
                  </a:extLst>
                </a:gridCol>
                <a:gridCol w="972848">
                  <a:extLst>
                    <a:ext uri="{9D8B030D-6E8A-4147-A177-3AD203B41FA5}">
                      <a16:colId xmlns:a16="http://schemas.microsoft.com/office/drawing/2014/main" val="866784927"/>
                    </a:ext>
                  </a:extLst>
                </a:gridCol>
              </a:tblGrid>
              <a:tr h="219456">
                <a:tc>
                  <a:txBody>
                    <a:bodyPr/>
                    <a:lstStyle/>
                    <a:p>
                      <a:pPr algn="l" fontAlgn="b"/>
                      <a:r>
                        <a:rPr lang="en-GB" sz="1400" b="1" u="none" strike="noStrike" dirty="0">
                          <a:solidFill>
                            <a:srgbClr val="327B0F"/>
                          </a:solidFill>
                          <a:effectLst/>
                          <a:latin typeface="Arial" panose="020B0604020202020204" pitchFamily="34" charset="0"/>
                          <a:cs typeface="Arial" panose="020B0604020202020204" pitchFamily="34" charset="0"/>
                        </a:rPr>
                        <a:t>Technical Data</a:t>
                      </a:r>
                      <a:endParaRPr lang="en-GB" sz="1400" b="1" i="0" u="none" strike="noStrike" dirty="0">
                        <a:solidFill>
                          <a:srgbClr val="327B0F"/>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GB" sz="1400" b="1" i="0" u="none" strike="noStrike">
                        <a:solidFill>
                          <a:srgbClr val="717073"/>
                        </a:solidFill>
                        <a:effectLst/>
                        <a:highlight>
                          <a:srgbClr val="FFFF00"/>
                        </a:highligh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GB" sz="1400" b="1" u="none" strike="noStrike" kern="1200">
                          <a:solidFill>
                            <a:srgbClr val="327B0F"/>
                          </a:solidFill>
                          <a:effectLst/>
                          <a:latin typeface="Arial" panose="020B0604020202020204" pitchFamily="34" charset="0"/>
                          <a:ea typeface="+mn-ea"/>
                          <a:cs typeface="Arial" panose="020B0604020202020204" pitchFamily="34" charset="0"/>
                        </a:rPr>
                        <a:t>Source(s)</a:t>
                      </a:r>
                    </a:p>
                  </a:txBody>
                  <a:tcPr marL="0" marR="0" marT="0" marB="0" anchor="ctr">
                    <a:lnL w="12700" cap="flat" cmpd="sng" algn="ctr">
                      <a:solidFill>
                        <a:schemeClr val="tx1"/>
                      </a:solidFill>
                      <a:prstDash val="solid"/>
                      <a:round/>
                      <a:headEnd type="none" w="med" len="med"/>
                      <a:tailEnd type="none" w="med" len="med"/>
                    </a:lnL>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730249"/>
                  </a:ext>
                </a:extLst>
              </a:tr>
              <a:tr h="658368">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Size of solar power array</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98.8 </a:t>
                      </a:r>
                      <a:r>
                        <a:rPr lang="en-GB" sz="1100" u="none" strike="noStrike" dirty="0" err="1">
                          <a:solidFill>
                            <a:schemeClr val="tx1"/>
                          </a:solidFill>
                          <a:effectLst/>
                          <a:latin typeface="Arial" panose="020B0604020202020204" pitchFamily="34" charset="0"/>
                          <a:cs typeface="Arial" panose="020B0604020202020204" pitchFamily="34" charset="0"/>
                        </a:rPr>
                        <a:t>kWp</a:t>
                      </a:r>
                      <a:r>
                        <a:rPr lang="en-GB" sz="1100" u="none" strike="noStrike" dirty="0">
                          <a:solidFill>
                            <a:schemeClr val="tx1"/>
                          </a:solidFill>
                          <a:effectLst/>
                          <a:latin typeface="Arial" panose="020B0604020202020204" pitchFamily="34" charset="0"/>
                          <a:cs typeface="Arial" panose="020B0604020202020204" pitchFamily="34" charset="0"/>
                        </a:rPr>
                        <a:t> </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n-GB" sz="1100" u="none" strike="noStrike" kern="1200" dirty="0">
                          <a:solidFill>
                            <a:schemeClr val="tx1"/>
                          </a:solidFill>
                          <a:effectLst/>
                          <a:latin typeface="Arial" panose="020B0604020202020204" pitchFamily="34" charset="0"/>
                          <a:ea typeface="+mn-ea"/>
                          <a:cs typeface="Arial" panose="020B0604020202020204" pitchFamily="34" charset="0"/>
                        </a:rPr>
                        <a:t>Questionnaire from leisure centre case study</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797011"/>
                  </a:ext>
                </a:extLst>
              </a:tr>
              <a:tr h="493776">
                <a:tc>
                  <a:txBody>
                    <a:bodyPr/>
                    <a:lstStyle/>
                    <a:p>
                      <a:pPr algn="l" fontAlgn="b"/>
                      <a:r>
                        <a:rPr lang="en-GB" sz="1100" b="0" i="0" u="none" strike="noStrike" dirty="0">
                          <a:solidFill>
                            <a:schemeClr val="tx1"/>
                          </a:solidFill>
                          <a:effectLst/>
                          <a:latin typeface="Arial" panose="020B0604020202020204" pitchFamily="34" charset="0"/>
                          <a:cs typeface="Arial" panose="020B0604020202020204" pitchFamily="34" charset="0"/>
                        </a:rPr>
                        <a:t>Estimated electricity generated by the solar power system in the first year</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u="none" strike="noStrike" kern="1200" dirty="0">
                          <a:solidFill>
                            <a:schemeClr val="tx1"/>
                          </a:solidFill>
                          <a:effectLst/>
                          <a:latin typeface="Arial" panose="020B0604020202020204" pitchFamily="34" charset="0"/>
                          <a:ea typeface="+mn-ea"/>
                          <a:cs typeface="Arial" panose="020B0604020202020204" pitchFamily="34" charset="0"/>
                        </a:rPr>
                        <a:t>85 MWh/</a:t>
                      </a:r>
                      <a:r>
                        <a:rPr lang="en-GB" sz="1100" u="none" strike="noStrike" kern="1200" dirty="0" err="1">
                          <a:solidFill>
                            <a:schemeClr val="tx1"/>
                          </a:solidFill>
                          <a:effectLst/>
                          <a:latin typeface="Arial" panose="020B0604020202020204" pitchFamily="34" charset="0"/>
                          <a:ea typeface="+mn-ea"/>
                          <a:cs typeface="Arial" panose="020B0604020202020204" pitchFamily="34" charset="0"/>
                        </a:rPr>
                        <a:t>yr</a:t>
                      </a:r>
                      <a:endParaRPr lang="en-GB" sz="11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b" latinLnBrk="0" hangingPunct="1"/>
                      <a:endParaRPr lang="en-GB" sz="11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243869"/>
                  </a:ext>
                </a:extLst>
              </a:tr>
              <a:tr h="329184">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Annual loss in efficiency of the solar panels from wear and tear and shading</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u="none" strike="noStrike" kern="1200" dirty="0">
                          <a:solidFill>
                            <a:schemeClr val="tx1"/>
                          </a:solidFill>
                          <a:effectLst/>
                          <a:latin typeface="Arial" panose="020B0604020202020204" pitchFamily="34" charset="0"/>
                          <a:ea typeface="+mn-ea"/>
                          <a:cs typeface="Arial" panose="020B0604020202020204" pitchFamily="34" charset="0"/>
                        </a:rPr>
                        <a:t>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u="none" strike="noStrike" kern="1200">
                          <a:solidFill>
                            <a:schemeClr val="tx1"/>
                          </a:solidFill>
                          <a:effectLst/>
                          <a:latin typeface="Arial" panose="020B0604020202020204" pitchFamily="34" charset="0"/>
                          <a:ea typeface="+mn-ea"/>
                          <a:cs typeface="Arial" panose="020B0604020202020204" pitchFamily="34" charset="0"/>
                        </a:rPr>
                        <a:t>IRENA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162465"/>
                  </a:ext>
                </a:extLst>
              </a:tr>
              <a:tr h="493776">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Percentage of solar power generation used on site</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90%</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u="none" strike="noStrike" kern="1200" dirty="0">
                          <a:solidFill>
                            <a:schemeClr val="tx1"/>
                          </a:solidFill>
                          <a:effectLst/>
                          <a:latin typeface="Arial" panose="020B0604020202020204" pitchFamily="34" charset="0"/>
                          <a:ea typeface="+mn-ea"/>
                          <a:cs typeface="Arial" panose="020B0604020202020204" pitchFamily="34" charset="0"/>
                        </a:rPr>
                        <a:t>Questionnaire from leisure centre case study</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52040"/>
                  </a:ext>
                </a:extLst>
              </a:tr>
              <a:tr h="493776">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Percentage of solar power generation exported to the grid</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10%</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1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321008"/>
                  </a:ext>
                </a:extLst>
              </a:tr>
              <a:tr h="987552">
                <a:tc>
                  <a:txBody>
                    <a:bodyPr/>
                    <a:lstStyle/>
                    <a:p>
                      <a:pPr algn="l" fontAlgn="b"/>
                      <a:r>
                        <a:rPr lang="en-GB" sz="1100" u="none" strike="noStrike">
                          <a:solidFill>
                            <a:schemeClr val="tx1"/>
                          </a:solidFill>
                          <a:effectLst/>
                          <a:latin typeface="Arial" panose="020B0604020202020204" pitchFamily="34" charset="0"/>
                          <a:cs typeface="Arial" panose="020B0604020202020204" pitchFamily="34" charset="0"/>
                        </a:rPr>
                        <a:t>Project lifespan</a:t>
                      </a:r>
                      <a:endParaRPr lang="en-GB" sz="1100" b="0" i="0" u="none" strike="noStrike">
                        <a:solidFill>
                          <a:schemeClr val="tx1"/>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solidFill>
                            <a:schemeClr val="tx1"/>
                          </a:solidFill>
                          <a:effectLst/>
                          <a:latin typeface="Arial" panose="020B0604020202020204" pitchFamily="34" charset="0"/>
                          <a:cs typeface="Arial" panose="020B0604020202020204" pitchFamily="34" charset="0"/>
                        </a:rPr>
                        <a:t>30 years</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u="none" strike="noStrike" kern="1200" dirty="0">
                          <a:solidFill>
                            <a:schemeClr val="tx1"/>
                          </a:solidFill>
                          <a:effectLst/>
                          <a:latin typeface="Arial" panose="020B0604020202020204" pitchFamily="34" charset="0"/>
                          <a:ea typeface="+mn-ea"/>
                          <a:cs typeface="Arial" panose="020B0604020202020204" pitchFamily="34" charset="0"/>
                        </a:rPr>
                        <a:t>Professional experience and many manufacturer's warranty durations</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301468"/>
                  </a:ext>
                </a:extLst>
              </a:tr>
              <a:tr h="987552">
                <a:tc>
                  <a:txBody>
                    <a:bodyPr/>
                    <a:lstStyle/>
                    <a:p>
                      <a:pPr algn="l" fontAlgn="b"/>
                      <a:r>
                        <a:rPr lang="en-GB" sz="1100" b="0" i="0" u="none" strike="noStrike" dirty="0">
                          <a:solidFill>
                            <a:schemeClr val="tx1"/>
                          </a:solidFill>
                          <a:effectLst/>
                          <a:latin typeface="Arial" panose="020B0604020202020204" pitchFamily="34" charset="0"/>
                          <a:cs typeface="Arial" panose="020B0604020202020204" pitchFamily="34" charset="0"/>
                        </a:rPr>
                        <a:t>Start year</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u="none" strike="noStrike" kern="1200" dirty="0">
                          <a:solidFill>
                            <a:schemeClr val="tx1"/>
                          </a:solidFill>
                          <a:effectLst/>
                          <a:latin typeface="Arial" panose="020B0604020202020204" pitchFamily="34" charset="0"/>
                          <a:ea typeface="+mn-ea"/>
                          <a:cs typeface="Arial" panose="020B0604020202020204" pitchFamily="34" charset="0"/>
                        </a:rPr>
                        <a:t>Assumption</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802960369"/>
                  </a:ext>
                </a:extLst>
              </a:tr>
            </a:tbl>
          </a:graphicData>
        </a:graphic>
      </p:graphicFrame>
      <p:graphicFrame>
        <p:nvGraphicFramePr>
          <p:cNvPr id="6" name="Table 5">
            <a:extLst>
              <a:ext uri="{FF2B5EF4-FFF2-40B4-BE49-F238E27FC236}">
                <a16:creationId xmlns:a16="http://schemas.microsoft.com/office/drawing/2014/main" id="{2696219E-D5DA-0B27-64A2-F2D676C181FD}"/>
              </a:ext>
            </a:extLst>
          </p:cNvPr>
          <p:cNvGraphicFramePr>
            <a:graphicFrameLocks noGrp="1"/>
          </p:cNvGraphicFramePr>
          <p:nvPr/>
        </p:nvGraphicFramePr>
        <p:xfrm>
          <a:off x="6524018" y="1672791"/>
          <a:ext cx="5552368" cy="4868876"/>
        </p:xfrm>
        <a:graphic>
          <a:graphicData uri="http://schemas.openxmlformats.org/drawingml/2006/table">
            <a:tbl>
              <a:tblPr>
                <a:tableStyleId>{3B4B98B0-60AC-42C2-AFA5-B58CD77FA1E5}</a:tableStyleId>
              </a:tblPr>
              <a:tblGrid>
                <a:gridCol w="3050906">
                  <a:extLst>
                    <a:ext uri="{9D8B030D-6E8A-4147-A177-3AD203B41FA5}">
                      <a16:colId xmlns:a16="http://schemas.microsoft.com/office/drawing/2014/main" val="456080338"/>
                    </a:ext>
                  </a:extLst>
                </a:gridCol>
                <a:gridCol w="935421">
                  <a:extLst>
                    <a:ext uri="{9D8B030D-6E8A-4147-A177-3AD203B41FA5}">
                      <a16:colId xmlns:a16="http://schemas.microsoft.com/office/drawing/2014/main" val="1894442538"/>
                    </a:ext>
                  </a:extLst>
                </a:gridCol>
                <a:gridCol w="1566041">
                  <a:extLst>
                    <a:ext uri="{9D8B030D-6E8A-4147-A177-3AD203B41FA5}">
                      <a16:colId xmlns:a16="http://schemas.microsoft.com/office/drawing/2014/main" val="1704717633"/>
                    </a:ext>
                  </a:extLst>
                </a:gridCol>
              </a:tblGrid>
              <a:tr h="219456">
                <a:tc>
                  <a:txBody>
                    <a:bodyPr/>
                    <a:lstStyle/>
                    <a:p>
                      <a:pPr algn="l" fontAlgn="b"/>
                      <a:r>
                        <a:rPr lang="en-GB" sz="1400" b="1" i="0" u="none" strike="noStrike" dirty="0">
                          <a:solidFill>
                            <a:srgbClr val="327B0F"/>
                          </a:solidFill>
                          <a:effectLst/>
                          <a:latin typeface="Arial" panose="020B0604020202020204" pitchFamily="34" charset="0"/>
                          <a:cs typeface="Arial" panose="020B0604020202020204" pitchFamily="34" charset="0"/>
                        </a:rPr>
                        <a:t>Financial data</a:t>
                      </a:r>
                    </a:p>
                  </a:txBody>
                  <a:tcPr marL="0" marR="0" marT="0" marB="0" anchor="b">
                    <a:lnR w="12700" cap="flat" cmpd="sng" algn="ctr">
                      <a:solidFill>
                        <a:schemeClr val="tx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GB" sz="1300" b="0" i="0" u="none" strike="noStrike">
                        <a:solidFill>
                          <a:srgbClr val="717073"/>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GB" sz="1400" b="1" u="none" strike="noStrike" kern="1200">
                          <a:solidFill>
                            <a:srgbClr val="327B0F"/>
                          </a:solidFill>
                          <a:effectLst/>
                          <a:latin typeface="Arial" panose="020B0604020202020204" pitchFamily="34" charset="0"/>
                          <a:ea typeface="+mn-ea"/>
                          <a:cs typeface="Arial" panose="020B0604020202020204" pitchFamily="34" charset="0"/>
                        </a:rPr>
                        <a:t>Source(s)</a:t>
                      </a:r>
                    </a:p>
                  </a:txBody>
                  <a:tcPr marL="0" marR="0" marT="0" marB="0" anchor="b">
                    <a:lnL w="12700" cap="flat" cmpd="sng" algn="ctr">
                      <a:solidFill>
                        <a:schemeClr val="tx1"/>
                      </a:solidFill>
                      <a:prstDash val="solid"/>
                      <a:round/>
                      <a:headEnd type="none" w="med" len="med"/>
                      <a:tailEnd type="none" w="med" len="med"/>
                    </a:lnL>
                    <a:lnT w="38100" cap="flat" cmpd="sng" algn="ctr">
                      <a:solidFill>
                        <a:schemeClr val="accent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109897"/>
                  </a:ext>
                </a:extLst>
              </a:tr>
              <a:tr h="329184">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Project Capital Cost</a:t>
                      </a:r>
                      <a:endParaRPr lang="en-GB" sz="11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£85,000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u="none" strike="noStrike" kern="1200" dirty="0">
                          <a:solidFill>
                            <a:schemeClr val="tx1"/>
                          </a:solidFill>
                          <a:effectLst/>
                          <a:latin typeface="Arial" panose="020B0604020202020204" pitchFamily="34" charset="0"/>
                          <a:ea typeface="+mn-ea"/>
                          <a:cs typeface="Arial" panose="020B0604020202020204" pitchFamily="34" charset="0"/>
                        </a:rPr>
                        <a:t>Questionnaire from leisure centre case study</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9926974"/>
                  </a:ext>
                </a:extLst>
              </a:tr>
              <a:tr h="329184">
                <a:tc>
                  <a:txBody>
                    <a:bodyPr/>
                    <a:lstStyle/>
                    <a:p>
                      <a:pPr marL="0" algn="l" defTabSz="914400" rtl="0" eaLnBrk="1" fontAlgn="b" latinLnBrk="0" hangingPunct="1"/>
                      <a:r>
                        <a:rPr lang="en-GB" sz="1100" u="none" strike="noStrike" kern="1200" dirty="0">
                          <a:solidFill>
                            <a:schemeClr val="tx1"/>
                          </a:solidFill>
                          <a:effectLst/>
                          <a:latin typeface="Arial" panose="020B0604020202020204" pitchFamily="34" charset="0"/>
                          <a:ea typeface="+mn-ea"/>
                          <a:cs typeface="Arial" panose="020B0604020202020204" pitchFamily="34" charset="0"/>
                        </a:rPr>
                        <a:t>Cost of replacement inverter (modelled as every 10 years)</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GB" sz="1100" b="0" u="none" strike="noStrike" kern="1200" dirty="0">
                          <a:solidFill>
                            <a:schemeClr val="tx1"/>
                          </a:solidFill>
                          <a:effectLst/>
                          <a:latin typeface="Arial" panose="020B0604020202020204" pitchFamily="34" charset="0"/>
                          <a:ea typeface="+mn-ea"/>
                          <a:cs typeface="Arial" panose="020B0604020202020204" pitchFamily="34" charset="0"/>
                        </a:rPr>
                        <a:t>£12,251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chemeClr val="tx1"/>
                          </a:solidFill>
                          <a:effectLst/>
                          <a:latin typeface="Arial" panose="020B0604020202020204" pitchFamily="34" charset="0"/>
                          <a:cs typeface="Arial" panose="020B0604020202020204" pitchFamily="34" charset="0"/>
                        </a:rPr>
                        <a:t>£124/</a:t>
                      </a:r>
                      <a:r>
                        <a:rPr lang="en-GB" sz="1100" b="0" i="0" u="none" strike="noStrike" dirty="0" err="1">
                          <a:solidFill>
                            <a:schemeClr val="tx1"/>
                          </a:solidFill>
                          <a:effectLst/>
                          <a:latin typeface="Arial" panose="020B0604020202020204" pitchFamily="34" charset="0"/>
                          <a:cs typeface="Arial" panose="020B0604020202020204" pitchFamily="34" charset="0"/>
                        </a:rPr>
                        <a:t>kWp</a:t>
                      </a:r>
                      <a:r>
                        <a:rPr lang="en-GB" sz="1100" b="0" i="0" u="none" strike="noStrike" dirty="0">
                          <a:solidFill>
                            <a:schemeClr val="tx1"/>
                          </a:solidFill>
                          <a:effectLst/>
                          <a:latin typeface="Arial" panose="020B0604020202020204" pitchFamily="34" charset="0"/>
                          <a:cs typeface="Arial" panose="020B0604020202020204" pitchFamily="34" charset="0"/>
                        </a:rPr>
                        <a:t> – from professional experience</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611846"/>
                  </a:ext>
                </a:extLst>
              </a:tr>
              <a:tr h="16825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Operational expenditure (annual)</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u="none" strike="noStrike" dirty="0">
                          <a:solidFill>
                            <a:schemeClr val="tx1"/>
                          </a:solidFill>
                          <a:effectLst/>
                          <a:latin typeface="Arial" panose="020B0604020202020204" pitchFamily="34" charset="0"/>
                          <a:cs typeface="Arial" panose="020B0604020202020204" pitchFamily="34" charset="0"/>
                        </a:rPr>
                        <a:t> £24 /</a:t>
                      </a:r>
                      <a:r>
                        <a:rPr lang="en-GB" sz="1100" b="0" u="none" strike="noStrike" dirty="0" err="1">
                          <a:solidFill>
                            <a:schemeClr val="tx1"/>
                          </a:solidFill>
                          <a:effectLst/>
                          <a:latin typeface="Arial" panose="020B0604020202020204" pitchFamily="34" charset="0"/>
                          <a:cs typeface="Arial" panose="020B0604020202020204" pitchFamily="34" charset="0"/>
                        </a:rPr>
                        <a:t>kWp</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u="none" strike="noStrike" kern="1200" dirty="0">
                          <a:solidFill>
                            <a:schemeClr val="tx1"/>
                          </a:solidFill>
                          <a:effectLst/>
                          <a:latin typeface="Arial" panose="020B0604020202020204" pitchFamily="34" charset="0"/>
                          <a:ea typeface="+mn-ea"/>
                          <a:cs typeface="Arial" panose="020B0604020202020204" pitchFamily="34" charset="0"/>
                        </a:rPr>
                        <a:t>Assumption based on professional experience</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0365920"/>
                  </a:ext>
                </a:extLst>
              </a:tr>
              <a:tr h="168250">
                <a:tc>
                  <a:txBody>
                    <a:bodyPr/>
                    <a:lstStyle/>
                    <a:p>
                      <a:pPr algn="l" fontAlgn="b"/>
                      <a:r>
                        <a:rPr lang="en-GB" sz="1100" u="none" strike="noStrike" dirty="0">
                          <a:solidFill>
                            <a:schemeClr val="tx1"/>
                          </a:solidFill>
                          <a:effectLst/>
                          <a:latin typeface="Arial" panose="020B0604020202020204" pitchFamily="34" charset="0"/>
                          <a:cs typeface="Arial" panose="020B0604020202020204" pitchFamily="34" charset="0"/>
                        </a:rPr>
                        <a:t>Business Rates</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u="none" strike="noStrike" dirty="0">
                          <a:solidFill>
                            <a:schemeClr val="tx1"/>
                          </a:solidFill>
                          <a:effectLst/>
                          <a:latin typeface="Arial" panose="020B0604020202020204" pitchFamily="34" charset="0"/>
                          <a:cs typeface="Arial" panose="020B0604020202020204" pitchFamily="34" charset="0"/>
                        </a:rPr>
                        <a:t>£400 /</a:t>
                      </a:r>
                      <a:r>
                        <a:rPr lang="en-GB" sz="1100" b="0" u="none" strike="noStrike" dirty="0" err="1">
                          <a:solidFill>
                            <a:schemeClr val="tx1"/>
                          </a:solidFill>
                          <a:effectLst/>
                          <a:latin typeface="Arial" panose="020B0604020202020204" pitchFamily="34" charset="0"/>
                          <a:cs typeface="Arial" panose="020B0604020202020204" pitchFamily="34" charset="0"/>
                        </a:rPr>
                        <a:t>yr</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2569486"/>
                  </a:ext>
                </a:extLst>
              </a:tr>
              <a:tr h="493776">
                <a:tc>
                  <a:txBody>
                    <a:bodyPr/>
                    <a:lstStyle/>
                    <a:p>
                      <a:pPr marL="0" algn="l" defTabSz="914400" rtl="0" eaLnBrk="1" fontAlgn="b" latinLnBrk="0" hangingPunct="1"/>
                      <a:r>
                        <a:rPr lang="en-GB" sz="1100" u="none" strike="noStrike" kern="1200" dirty="0">
                          <a:solidFill>
                            <a:schemeClr val="tx1"/>
                          </a:solidFill>
                          <a:effectLst/>
                          <a:latin typeface="Arial" panose="020B0604020202020204" pitchFamily="34" charset="0"/>
                          <a:ea typeface="+mn-ea"/>
                          <a:cs typeface="Arial" panose="020B0604020202020204" pitchFamily="34" charset="0"/>
                        </a:rPr>
                        <a:t>Tariff – Grid imported electricity</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29p/kWh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GB" sz="11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609660"/>
                  </a:ext>
                </a:extLst>
              </a:tr>
              <a:tr h="329184">
                <a:tc>
                  <a:txBody>
                    <a:bodyPr/>
                    <a:lstStyle/>
                    <a:p>
                      <a:pPr marL="0" algn="l" defTabSz="914400" rtl="0" eaLnBrk="1" fontAlgn="b" latinLnBrk="0" hangingPunct="1"/>
                      <a:r>
                        <a:rPr lang="en-GB" sz="1100" u="none" strike="noStrike" kern="1200" dirty="0">
                          <a:solidFill>
                            <a:schemeClr val="tx1"/>
                          </a:solidFill>
                          <a:effectLst/>
                          <a:latin typeface="Arial" panose="020B0604020202020204" pitchFamily="34" charset="0"/>
                          <a:ea typeface="+mn-ea"/>
                          <a:cs typeface="Arial" panose="020B0604020202020204" pitchFamily="34" charset="0"/>
                        </a:rPr>
                        <a:t>Tariff </a:t>
                      </a:r>
                      <a:r>
                        <a:rPr lang="en-GB" sz="1100" u="none" strike="noStrike" kern="1200">
                          <a:solidFill>
                            <a:schemeClr val="tx1"/>
                          </a:solidFill>
                          <a:effectLst/>
                          <a:latin typeface="Arial" panose="020B0604020202020204" pitchFamily="34" charset="0"/>
                          <a:ea typeface="+mn-ea"/>
                          <a:cs typeface="Arial" panose="020B0604020202020204" pitchFamily="34" charset="0"/>
                        </a:rPr>
                        <a:t>– Solar </a:t>
                      </a:r>
                      <a:r>
                        <a:rPr lang="en-GB" sz="1100" u="none" strike="noStrike" kern="1200" dirty="0">
                          <a:solidFill>
                            <a:schemeClr val="tx1"/>
                          </a:solidFill>
                          <a:effectLst/>
                          <a:latin typeface="Arial" panose="020B0604020202020204" pitchFamily="34" charset="0"/>
                          <a:ea typeface="+mn-ea"/>
                          <a:cs typeface="Arial" panose="020B0604020202020204" pitchFamily="34" charset="0"/>
                        </a:rPr>
                        <a:t>power exported to the grid </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5.5p/kWh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Conservative existing tariff price</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326795"/>
                  </a:ext>
                </a:extLst>
              </a:tr>
              <a:tr h="493776">
                <a:tc>
                  <a:txBody>
                    <a:bodyPr/>
                    <a:lstStyle/>
                    <a:p>
                      <a:pPr algn="l" fontAlgn="b"/>
                      <a:r>
                        <a:rPr lang="en-GB" sz="1100" u="none" strike="noStrike" kern="1200" dirty="0">
                          <a:solidFill>
                            <a:schemeClr val="tx1"/>
                          </a:solidFill>
                          <a:effectLst/>
                          <a:latin typeface="Arial" panose="020B0604020202020204" pitchFamily="34" charset="0"/>
                          <a:ea typeface="+mn-ea"/>
                          <a:cs typeface="Arial" panose="020B0604020202020204" pitchFamily="34" charset="0"/>
                        </a:rPr>
                        <a:t>Tariff – PPA with </a:t>
                      </a:r>
                      <a:r>
                        <a:rPr lang="en-GB" sz="1100" u="none" strike="noStrike" kern="1200" dirty="0" err="1">
                          <a:solidFill>
                            <a:schemeClr val="tx1"/>
                          </a:solidFill>
                          <a:effectLst/>
                          <a:latin typeface="Arial" panose="020B0604020202020204" pitchFamily="34" charset="0"/>
                          <a:ea typeface="+mn-ea"/>
                          <a:cs typeface="Arial" panose="020B0604020202020204" pitchFamily="34" charset="0"/>
                        </a:rPr>
                        <a:t>ESCo</a:t>
                      </a:r>
                      <a:r>
                        <a:rPr lang="en-GB" sz="1100" u="none" strike="noStrike" kern="1200" dirty="0">
                          <a:solidFill>
                            <a:schemeClr val="tx1"/>
                          </a:solidFill>
                          <a:effectLst/>
                          <a:latin typeface="Arial" panose="020B0604020202020204" pitchFamily="34" charset="0"/>
                          <a:ea typeface="+mn-ea"/>
                          <a:cs typeface="Arial" panose="020B0604020202020204" pitchFamily="34" charset="0"/>
                        </a:rPr>
                        <a:t> (i.e. the preferential rate at which the solar electricity is sold to the leisure centre)</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23.2p/kWh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20% lower than grid import tariff</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6967128"/>
                  </a:ext>
                </a:extLst>
              </a:tr>
              <a:tr h="658368">
                <a:tc>
                  <a:txBody>
                    <a:bodyPr/>
                    <a:lstStyle/>
                    <a:p>
                      <a:pPr algn="l" fontAlgn="b"/>
                      <a:r>
                        <a:rPr lang="en-GB" sz="1100" u="none" strike="noStrike" kern="1200" dirty="0">
                          <a:solidFill>
                            <a:schemeClr val="tx1"/>
                          </a:solidFill>
                          <a:effectLst/>
                          <a:latin typeface="Arial" panose="020B0604020202020204" pitchFamily="34" charset="0"/>
                          <a:ea typeface="+mn-ea"/>
                          <a:cs typeface="Arial" panose="020B0604020202020204" pitchFamily="34" charset="0"/>
                        </a:rPr>
                        <a:t>Tariff – PPA with community energy group (i.e. the preferential rate at which the solar electricity is sold to the leisure centre)</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20.3p/kWh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30% lower than grid import tariff</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566771"/>
                  </a:ext>
                </a:extLst>
              </a:tr>
              <a:tr h="658368">
                <a:tc>
                  <a:txBody>
                    <a:bodyPr/>
                    <a:lstStyle/>
                    <a:p>
                      <a:pPr algn="l" fontAlgn="b"/>
                      <a:r>
                        <a:rPr lang="en-GB" sz="1100" u="none" strike="noStrike" kern="1200" dirty="0">
                          <a:solidFill>
                            <a:schemeClr val="tx1"/>
                          </a:solidFill>
                          <a:effectLst/>
                          <a:latin typeface="Arial" panose="020B0604020202020204" pitchFamily="34" charset="0"/>
                          <a:ea typeface="+mn-ea"/>
                          <a:cs typeface="Arial" panose="020B0604020202020204" pitchFamily="34" charset="0"/>
                        </a:rPr>
                        <a:t>Change in electricity prices (percent per annum)</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Applied 4.7% year-on-year inflation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u="none" strike="noStrike" kern="1200" dirty="0">
                          <a:solidFill>
                            <a:schemeClr val="tx1"/>
                          </a:solidFill>
                          <a:effectLst/>
                          <a:latin typeface="Arial" panose="020B0604020202020204" pitchFamily="34" charset="0"/>
                          <a:ea typeface="+mn-ea"/>
                          <a:cs typeface="Arial" panose="020B0604020202020204" pitchFamily="34" charset="0"/>
                        </a:rPr>
                        <a:t>Assumption based on professional experience</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2623240"/>
                  </a:ext>
                </a:extLst>
              </a:tr>
              <a:tr h="329184">
                <a:tc>
                  <a:txBody>
                    <a:bodyPr/>
                    <a:lstStyle/>
                    <a:p>
                      <a:pPr algn="l" fontAlgn="b"/>
                      <a:r>
                        <a:rPr lang="en-GB" sz="1100" u="none" strike="noStrike" kern="1200" dirty="0">
                          <a:solidFill>
                            <a:schemeClr val="tx1"/>
                          </a:solidFill>
                          <a:effectLst/>
                          <a:latin typeface="Arial" panose="020B0604020202020204" pitchFamily="34" charset="0"/>
                          <a:ea typeface="+mn-ea"/>
                          <a:cs typeface="Arial" panose="020B0604020202020204" pitchFamily="34" charset="0"/>
                        </a:rPr>
                        <a:t>Cost of borrowing (interest paid on loan)</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Agreed with GMCA</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2274635"/>
                  </a:ext>
                </a:extLst>
              </a:tr>
              <a:tr h="329184">
                <a:tc>
                  <a:txBody>
                    <a:bodyPr/>
                    <a:lstStyle/>
                    <a:p>
                      <a:pPr algn="l" fontAlgn="b"/>
                      <a:r>
                        <a:rPr lang="en-GB" sz="1100" u="none" strike="noStrike" kern="1200" dirty="0">
                          <a:solidFill>
                            <a:schemeClr val="tx1"/>
                          </a:solidFill>
                          <a:effectLst/>
                          <a:latin typeface="Arial" panose="020B0604020202020204" pitchFamily="34" charset="0"/>
                          <a:ea typeface="+mn-ea"/>
                          <a:cs typeface="Arial" panose="020B0604020202020204" pitchFamily="34" charset="0"/>
                        </a:rPr>
                        <a:t>Discount rate</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100" u="none" strike="noStrike"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3549251"/>
                  </a:ext>
                </a:extLst>
              </a:tr>
              <a:tr h="329184">
                <a:tc>
                  <a:txBody>
                    <a:bodyPr/>
                    <a:lstStyle/>
                    <a:p>
                      <a:pPr algn="l" fontAlgn="b"/>
                      <a:r>
                        <a:rPr lang="en-GB" sz="1100" u="none" strike="noStrike" kern="1200" dirty="0">
                          <a:solidFill>
                            <a:schemeClr val="tx1"/>
                          </a:solidFill>
                          <a:effectLst/>
                          <a:latin typeface="Arial" panose="020B0604020202020204" pitchFamily="34" charset="0"/>
                          <a:ea typeface="+mn-ea"/>
                          <a:cs typeface="Arial" panose="020B0604020202020204" pitchFamily="34" charset="0"/>
                        </a:rPr>
                        <a:t>Loan length (years)</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chemeClr val="tx1"/>
                          </a:solidFill>
                          <a:effectLst/>
                          <a:latin typeface="Arial" panose="020B0604020202020204" pitchFamily="34" charset="0"/>
                          <a:cs typeface="Arial" panose="020B06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u="none" strike="noStrike" kern="1200" dirty="0">
                          <a:solidFill>
                            <a:schemeClr val="tx1"/>
                          </a:solidFill>
                          <a:effectLst/>
                          <a:latin typeface="Arial" panose="020B0604020202020204" pitchFamily="34" charset="0"/>
                          <a:ea typeface="+mn-ea"/>
                          <a:cs typeface="Arial" panose="020B0604020202020204" pitchFamily="34" charset="0"/>
                        </a:rPr>
                        <a:t>Assumption based on professional experience</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781226"/>
                  </a:ext>
                </a:extLst>
              </a:tr>
            </a:tbl>
          </a:graphicData>
        </a:graphic>
      </p:graphicFrame>
      <p:sp>
        <p:nvSpPr>
          <p:cNvPr id="3" name="TextBox 2">
            <a:extLst>
              <a:ext uri="{FF2B5EF4-FFF2-40B4-BE49-F238E27FC236}">
                <a16:creationId xmlns:a16="http://schemas.microsoft.com/office/drawing/2014/main" id="{39AF3324-E5C5-40C9-9B9B-99CE4FF26D68}"/>
              </a:ext>
            </a:extLst>
          </p:cNvPr>
          <p:cNvSpPr txBox="1"/>
          <p:nvPr/>
        </p:nvSpPr>
        <p:spPr>
          <a:xfrm>
            <a:off x="715616" y="6492799"/>
            <a:ext cx="11102009" cy="307777"/>
          </a:xfrm>
          <a:prstGeom prst="rect">
            <a:avLst/>
          </a:prstGeom>
          <a:noFill/>
        </p:spPr>
        <p:txBody>
          <a:bodyPr wrap="square" rtlCol="0">
            <a:spAutoFit/>
          </a:bodyPr>
          <a:lstStyle/>
          <a:p>
            <a:r>
              <a:rPr lang="en-GB" sz="1400" dirty="0"/>
              <a:t>*</a:t>
            </a:r>
            <a:r>
              <a:rPr lang="en-GB" sz="1100" dirty="0">
                <a:latin typeface="Arial" panose="020B0604020202020204" pitchFamily="34" charset="0"/>
                <a:cs typeface="Arial" panose="020B0604020202020204" pitchFamily="34" charset="0"/>
              </a:rPr>
              <a:t>numbers are only provided as an example and not to be used for a financial appraisal</a:t>
            </a:r>
          </a:p>
        </p:txBody>
      </p:sp>
      <p:sp>
        <p:nvSpPr>
          <p:cNvPr id="7" name="TextBox 6">
            <a:extLst>
              <a:ext uri="{FF2B5EF4-FFF2-40B4-BE49-F238E27FC236}">
                <a16:creationId xmlns:a16="http://schemas.microsoft.com/office/drawing/2014/main" id="{0CDD5FA3-0BDC-B463-B40D-90C1EABA5252}"/>
              </a:ext>
            </a:extLst>
          </p:cNvPr>
          <p:cNvSpPr txBox="1"/>
          <p:nvPr/>
        </p:nvSpPr>
        <p:spPr>
          <a:xfrm>
            <a:off x="533400" y="912219"/>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sz="3600" dirty="0"/>
              <a:t>Financial Modelling Inputs*</a:t>
            </a:r>
          </a:p>
        </p:txBody>
      </p:sp>
      <p:sp>
        <p:nvSpPr>
          <p:cNvPr id="2" name="TextBox 1">
            <a:extLst>
              <a:ext uri="{FF2B5EF4-FFF2-40B4-BE49-F238E27FC236}">
                <a16:creationId xmlns:a16="http://schemas.microsoft.com/office/drawing/2014/main" id="{22354DD7-F9CF-2840-0138-5689D8E82D87}"/>
              </a:ext>
            </a:extLst>
          </p:cNvPr>
          <p:cNvSpPr txBox="1"/>
          <p:nvPr/>
        </p:nvSpPr>
        <p:spPr>
          <a:xfrm>
            <a:off x="11941610" y="6611779"/>
            <a:ext cx="316112" cy="246221"/>
          </a:xfrm>
          <a:prstGeom prst="rect">
            <a:avLst/>
          </a:prstGeom>
          <a:noFill/>
        </p:spPr>
        <p:txBody>
          <a:bodyPr wrap="none" rtlCol="0">
            <a:spAutoFit/>
          </a:bodyPr>
          <a:lstStyle/>
          <a:p>
            <a:r>
              <a:rPr lang="en-GB" sz="1000" dirty="0"/>
              <a:t>25</a:t>
            </a:r>
          </a:p>
        </p:txBody>
      </p:sp>
      <p:pic>
        <p:nvPicPr>
          <p:cNvPr id="4" name="Picture 3">
            <a:extLst>
              <a:ext uri="{FF2B5EF4-FFF2-40B4-BE49-F238E27FC236}">
                <a16:creationId xmlns:a16="http://schemas.microsoft.com/office/drawing/2014/main" id="{550A3D5D-B7D7-1E58-1102-DC23765E7F73}"/>
              </a:ext>
            </a:extLst>
          </p:cNvPr>
          <p:cNvPicPr>
            <a:picLocks noChangeAspect="1"/>
          </p:cNvPicPr>
          <p:nvPr/>
        </p:nvPicPr>
        <p:blipFill>
          <a:blip r:embed="rId2"/>
          <a:stretch>
            <a:fillRect/>
          </a:stretch>
        </p:blipFill>
        <p:spPr>
          <a:xfrm>
            <a:off x="9900501" y="128230"/>
            <a:ext cx="2041109" cy="1007251"/>
          </a:xfrm>
          <a:prstGeom prst="rect">
            <a:avLst/>
          </a:prstGeom>
        </p:spPr>
      </p:pic>
    </p:spTree>
    <p:extLst>
      <p:ext uri="{BB962C8B-B14F-4D97-AF65-F5344CB8AC3E}">
        <p14:creationId xmlns:p14="http://schemas.microsoft.com/office/powerpoint/2010/main" val="199011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6">
            <a:extLst>
              <a:ext uri="{FF2B5EF4-FFF2-40B4-BE49-F238E27FC236}">
                <a16:creationId xmlns:a16="http://schemas.microsoft.com/office/drawing/2014/main" id="{0390B07C-EA5F-4781-7231-315EDDFBD7D8}"/>
              </a:ext>
            </a:extLst>
          </p:cNvPr>
          <p:cNvSpPr txBox="1">
            <a:spLocks/>
          </p:cNvSpPr>
          <p:nvPr/>
        </p:nvSpPr>
        <p:spPr>
          <a:xfrm>
            <a:off x="637750" y="1877896"/>
            <a:ext cx="6232174" cy="4184882"/>
          </a:xfrm>
          <a:prstGeom prst="rect">
            <a:avLst/>
          </a:prstGeom>
        </p:spPr>
        <p:txBody>
          <a:bodyPr lIns="0" rIns="0">
            <a:noAutofit/>
          </a:bodyPr>
          <a:lstStyle>
            <a:lvl1pPr marL="0" indent="0" algn="l" defTabSz="857178" rtl="0" eaLnBrk="1" latinLnBrk="0" hangingPunct="1">
              <a:lnSpc>
                <a:spcPct val="90000"/>
              </a:lnSpc>
              <a:spcBef>
                <a:spcPts val="938"/>
              </a:spcBef>
              <a:buFont typeface="Arial" panose="020B0604020202020204" pitchFamily="34" charset="0"/>
              <a:buNone/>
              <a:defRPr lang="en-US" sz="2000" kern="1200" dirty="0">
                <a:solidFill>
                  <a:schemeClr val="tx1"/>
                </a:solidFill>
                <a:latin typeface="+mn-lt"/>
                <a:ea typeface="+mn-ea"/>
                <a:cs typeface="+mn-cs"/>
              </a:defRPr>
            </a:lvl1pPr>
            <a:lvl2pPr marL="212400" indent="-212400" algn="l" defTabSz="857178"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464400" indent="-212400" algn="l" defTabSz="857178" rtl="0" eaLnBrk="1" latinLnBrk="0" hangingPunct="1">
              <a:lnSpc>
                <a:spcPct val="100000"/>
              </a:lnSpc>
              <a:spcBef>
                <a:spcPts val="600"/>
              </a:spcBef>
              <a:buClr>
                <a:schemeClr val="tx1"/>
              </a:buClr>
              <a:buFont typeface="Trebuchet MS" panose="020B0603020202020204" pitchFamily="34" charset="0"/>
              <a:buChar char="−"/>
              <a:defRPr sz="1600" kern="1200">
                <a:solidFill>
                  <a:schemeClr val="tx1"/>
                </a:solidFill>
                <a:latin typeface="+mn-lt"/>
                <a:ea typeface="+mn-ea"/>
                <a:cs typeface="+mn-cs"/>
              </a:defRPr>
            </a:lvl3pPr>
            <a:lvl4pPr marL="684000" indent="-212400" algn="l" defTabSz="857178"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914400" indent="-230400" algn="l" defTabSz="857178" rtl="0" eaLnBrk="1" latinLnBrk="0" hangingPunct="1">
              <a:lnSpc>
                <a:spcPct val="100000"/>
              </a:lnSpc>
              <a:spcBef>
                <a:spcPts val="300"/>
              </a:spcBef>
              <a:buFont typeface="Trebuchet MS" panose="020B0603020202020204" pitchFamily="34" charset="0"/>
              <a:buChar char="−"/>
              <a:defRPr sz="1200" kern="1200">
                <a:solidFill>
                  <a:schemeClr val="tx1"/>
                </a:solidFill>
                <a:latin typeface="+mn-lt"/>
                <a:ea typeface="+mn-ea"/>
                <a:cs typeface="+mn-cs"/>
              </a:defRPr>
            </a:lvl5pPr>
            <a:lvl6pPr marL="1090800" indent="-176400" algn="l" defTabSz="857178" rtl="0" eaLnBrk="1" latinLnBrk="0" hangingPunct="1">
              <a:lnSpc>
                <a:spcPct val="100000"/>
              </a:lnSpc>
              <a:spcBef>
                <a:spcPts val="200"/>
              </a:spcBef>
              <a:buFont typeface="Arial" panose="020B0604020202020204" pitchFamily="34" charset="0"/>
              <a:buChar char="•"/>
              <a:defRPr sz="1100" kern="1200">
                <a:solidFill>
                  <a:schemeClr val="tx1"/>
                </a:solidFill>
                <a:latin typeface="+mn-lt"/>
                <a:ea typeface="+mn-ea"/>
                <a:cs typeface="+mn-cs"/>
              </a:defRPr>
            </a:lvl6pPr>
            <a:lvl7pPr marL="1256400" indent="-162000" algn="l" defTabSz="857178" rtl="0" eaLnBrk="1" latinLnBrk="0" hangingPunct="1">
              <a:lnSpc>
                <a:spcPct val="100000"/>
              </a:lnSpc>
              <a:spcBef>
                <a:spcPts val="100"/>
              </a:spcBef>
              <a:buFont typeface="Trebuchet MS" panose="020B0603020202020204" pitchFamily="34" charset="0"/>
              <a:buChar char="−"/>
              <a:defRPr sz="1050"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lang="en-GB" sz="1800" kern="1200" dirty="0" smtClean="0">
                <a:solidFill>
                  <a:schemeClr val="tx1"/>
                </a:solidFill>
                <a:latin typeface="+mn-lt"/>
                <a:ea typeface="+mn-ea"/>
                <a:cs typeface="+mn-cs"/>
              </a:defRPr>
            </a:lvl8pPr>
            <a:lvl9pPr marL="627063" indent="-285750" algn="l" defTabSz="857178" rtl="0" eaLnBrk="1" latinLnBrk="0" hangingPunct="1">
              <a:lnSpc>
                <a:spcPct val="90000"/>
              </a:lnSpc>
              <a:spcBef>
                <a:spcPts val="469"/>
              </a:spcBef>
              <a:buFont typeface="Arial" panose="020B0604020202020204" pitchFamily="34" charset="0"/>
              <a:buChar char="•"/>
              <a:defRPr lang="en-GB" sz="1600" kern="1200" dirty="0" smtClean="0">
                <a:solidFill>
                  <a:schemeClr val="tx1"/>
                </a:solidFill>
                <a:latin typeface="+mn-lt"/>
                <a:ea typeface="+mn-ea"/>
                <a:cs typeface="+mn-cs"/>
              </a:defRPr>
            </a:lvl9pPr>
          </a:lstStyle>
          <a:p>
            <a:pPr>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All tested models indicate a valid business case for solar power installation in leisure cent</a:t>
            </a:r>
            <a:r>
              <a:rPr lang="en-GB" sz="1400" dirty="0">
                <a:latin typeface="Arial" panose="020B0604020202020204" pitchFamily="34" charset="0"/>
                <a:cs typeface="Arial" panose="020B0604020202020204" pitchFamily="34" charset="0"/>
              </a:rPr>
              <a:t>res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This position is supported by the case studies presented in this guide. However, the most suitable model will be determined by the circumstances of the leisure cent</a:t>
            </a:r>
            <a:r>
              <a:rPr lang="en-GB" sz="1400" dirty="0">
                <a:latin typeface="Arial" panose="020B0604020202020204" pitchFamily="34" charset="0"/>
                <a:cs typeface="Arial" panose="020B0604020202020204" pitchFamily="34" charset="0"/>
              </a:rPr>
              <a:t>re</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the options available to them and key assumptions in the financial </a:t>
            </a:r>
            <a:r>
              <a:rPr lang="en-GB" sz="1400" dirty="0">
                <a:latin typeface="Arial" panose="020B0604020202020204" pitchFamily="34" charset="0"/>
                <a:cs typeface="Arial" panose="020B0604020202020204" pitchFamily="34" charset="0"/>
              </a:rPr>
              <a:t>model, including cost of borrowing and future change in energy prices.</a:t>
            </a:r>
            <a:endPar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5E850E5-CC4D-BBD0-F066-D96C103820CF}"/>
              </a:ext>
            </a:extLst>
          </p:cNvPr>
          <p:cNvSpPr txBox="1"/>
          <p:nvPr/>
        </p:nvSpPr>
        <p:spPr>
          <a:xfrm>
            <a:off x="533400" y="912219"/>
            <a:ext cx="6714067" cy="692150"/>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Routes to installation</a:t>
            </a:r>
          </a:p>
        </p:txBody>
      </p:sp>
      <p:sp>
        <p:nvSpPr>
          <p:cNvPr id="4" name="Text Placeholder 3">
            <a:extLst>
              <a:ext uri="{FF2B5EF4-FFF2-40B4-BE49-F238E27FC236}">
                <a16:creationId xmlns:a16="http://schemas.microsoft.com/office/drawing/2014/main" id="{AA3C494C-96EA-1A6C-41D6-75DED7646B2A}"/>
              </a:ext>
            </a:extLst>
          </p:cNvPr>
          <p:cNvSpPr txBox="1">
            <a:spLocks/>
          </p:cNvSpPr>
          <p:nvPr/>
        </p:nvSpPr>
        <p:spPr>
          <a:xfrm>
            <a:off x="637750" y="1404314"/>
            <a:ext cx="5709887"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Financial comparison</a:t>
            </a:r>
          </a:p>
        </p:txBody>
      </p:sp>
      <p:sp>
        <p:nvSpPr>
          <p:cNvPr id="2" name="TextBox 1">
            <a:extLst>
              <a:ext uri="{FF2B5EF4-FFF2-40B4-BE49-F238E27FC236}">
                <a16:creationId xmlns:a16="http://schemas.microsoft.com/office/drawing/2014/main" id="{243B4D3C-46D9-11E9-03FF-08B100CD969A}"/>
              </a:ext>
            </a:extLst>
          </p:cNvPr>
          <p:cNvSpPr txBox="1"/>
          <p:nvPr/>
        </p:nvSpPr>
        <p:spPr>
          <a:xfrm>
            <a:off x="9013583" y="5743043"/>
            <a:ext cx="359884" cy="197253"/>
          </a:xfrm>
          <a:prstGeom prst="rect">
            <a:avLst/>
          </a:prstGeom>
        </p:spPr>
        <p:txBody>
          <a:bodyPr vert="horz" lIns="91440" tIns="45720" rIns="91440" bIns="45720" rtlCol="0" anchor="t" anchorCtr="0">
            <a:normAutofit fontScale="32500" lnSpcReduction="20000"/>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endParaRPr lang="en-GB" sz="2800" dirty="0"/>
          </a:p>
        </p:txBody>
      </p:sp>
      <p:sp>
        <p:nvSpPr>
          <p:cNvPr id="6" name="TextBox 5">
            <a:extLst>
              <a:ext uri="{FF2B5EF4-FFF2-40B4-BE49-F238E27FC236}">
                <a16:creationId xmlns:a16="http://schemas.microsoft.com/office/drawing/2014/main" id="{45A51FC0-2343-75DC-797E-2E54730E6B78}"/>
              </a:ext>
            </a:extLst>
          </p:cNvPr>
          <p:cNvSpPr txBox="1"/>
          <p:nvPr/>
        </p:nvSpPr>
        <p:spPr>
          <a:xfrm>
            <a:off x="11941610" y="6611779"/>
            <a:ext cx="316112" cy="246221"/>
          </a:xfrm>
          <a:prstGeom prst="rect">
            <a:avLst/>
          </a:prstGeom>
          <a:noFill/>
        </p:spPr>
        <p:txBody>
          <a:bodyPr wrap="none" rtlCol="0">
            <a:spAutoFit/>
          </a:bodyPr>
          <a:lstStyle/>
          <a:p>
            <a:r>
              <a:rPr lang="en-GB" sz="1000" dirty="0"/>
              <a:t>26</a:t>
            </a:r>
          </a:p>
        </p:txBody>
      </p:sp>
    </p:spTree>
    <p:extLst>
      <p:ext uri="{BB962C8B-B14F-4D97-AF65-F5344CB8AC3E}">
        <p14:creationId xmlns:p14="http://schemas.microsoft.com/office/powerpoint/2010/main" val="3681742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77899-5D56-7240-CCE0-409C8D41D58B}"/>
              </a:ext>
            </a:extLst>
          </p:cNvPr>
          <p:cNvSpPr txBox="1"/>
          <p:nvPr/>
        </p:nvSpPr>
        <p:spPr>
          <a:xfrm>
            <a:off x="431800" y="556584"/>
            <a:ext cx="5765800" cy="695036"/>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Glossary of Terms</a:t>
            </a:r>
          </a:p>
        </p:txBody>
      </p:sp>
      <p:sp>
        <p:nvSpPr>
          <p:cNvPr id="3" name="TextBox 2">
            <a:extLst>
              <a:ext uri="{FF2B5EF4-FFF2-40B4-BE49-F238E27FC236}">
                <a16:creationId xmlns:a16="http://schemas.microsoft.com/office/drawing/2014/main" id="{8942F0DB-047E-8AE4-206B-9B4469BFBC13}"/>
              </a:ext>
            </a:extLst>
          </p:cNvPr>
          <p:cNvSpPr txBox="1"/>
          <p:nvPr/>
        </p:nvSpPr>
        <p:spPr>
          <a:xfrm>
            <a:off x="431800" y="1286762"/>
            <a:ext cx="5562600" cy="6124754"/>
          </a:xfrm>
          <a:prstGeom prst="rect">
            <a:avLst/>
          </a:prstGeom>
          <a:noFill/>
        </p:spPr>
        <p:txBody>
          <a:bodyPr wrap="square">
            <a:spAutoFit/>
          </a:bodyPr>
          <a:lstStyle/>
          <a:p>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GB" sz="1400" b="1" dirty="0">
                <a:latin typeface="Arial" panose="020B0604020202020204" pitchFamily="34" charset="0"/>
                <a:cs typeface="Arial" panose="020B0604020202020204" pitchFamily="34" charset="0"/>
              </a:rPr>
              <a:t>Distribution Network Operator (DNO) </a:t>
            </a:r>
            <a:r>
              <a:rPr lang="en-GB" sz="1400" dirty="0">
                <a:latin typeface="Arial" panose="020B0604020202020204" pitchFamily="34" charset="0"/>
                <a:cs typeface="Arial" panose="020B0604020202020204" pitchFamily="34" charset="0"/>
              </a:rPr>
              <a:t>is a company licensed to distribute electricity in the UK.</a:t>
            </a:r>
            <a:endParaRPr lang="en-GB" sz="1400" b="1"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Electricity North West (ENWL) </a:t>
            </a:r>
            <a:r>
              <a:rPr lang="en-GB" sz="1400" dirty="0">
                <a:latin typeface="Arial" panose="020B0604020202020204" pitchFamily="34" charset="0"/>
                <a:cs typeface="Arial" panose="020B0604020202020204" pitchFamily="34" charset="0"/>
              </a:rPr>
              <a:t>is the electricity distribution network operator for North West of England. </a:t>
            </a:r>
            <a:endParaRPr lang="en-GB"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GB" sz="1400" b="1" kern="0" dirty="0">
                <a:latin typeface="Arial" panose="020B0604020202020204" pitchFamily="34" charset="0"/>
                <a:cs typeface="Arial" panose="020B0604020202020204" pitchFamily="34" charset="0"/>
              </a:rPr>
              <a:t>Energy Services Company (</a:t>
            </a:r>
            <a:r>
              <a:rPr lang="en-GB" sz="1400" b="1" kern="0" dirty="0" err="1">
                <a:latin typeface="Arial" panose="020B0604020202020204" pitchFamily="34" charset="0"/>
                <a:cs typeface="Arial" panose="020B0604020202020204" pitchFamily="34" charset="0"/>
              </a:rPr>
              <a:t>ESCo</a:t>
            </a:r>
            <a:r>
              <a:rPr lang="en-GB" sz="1400" b="1" kern="0" dirty="0">
                <a:latin typeface="Arial" panose="020B0604020202020204" pitchFamily="34" charset="0"/>
                <a:cs typeface="Arial" panose="020B0604020202020204" pitchFamily="34" charset="0"/>
              </a:rPr>
              <a:t>) </a:t>
            </a:r>
            <a:r>
              <a:rPr lang="en-GB" sz="1400" kern="0" dirty="0">
                <a:latin typeface="Arial" panose="020B0604020202020204" pitchFamily="34" charset="0"/>
                <a:cs typeface="Arial" panose="020B0604020202020204" pitchFamily="34" charset="0"/>
              </a:rPr>
              <a:t>is a company that offers energy services including implementing renewable energy schemes. They can also finance or arrange financing for the operation and their remuneration is linked to the energy savings achieved. </a:t>
            </a:r>
            <a:endParaRPr lang="en-US" sz="1400" b="1" dirty="0">
              <a:latin typeface="Arial" panose="020B0604020202020204" pitchFamily="34" charset="0"/>
              <a:ea typeface="Times New Roman" panose="02020603050405020304" pitchFamily="18" charset="0"/>
              <a:cs typeface="Arial" panose="020B0604020202020204" pitchFamily="34" charset="0"/>
            </a:endParaRPr>
          </a:p>
          <a:p>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r>
              <a:rPr lang="en-US" sz="1400" b="1" dirty="0">
                <a:latin typeface="Arial" panose="020B0604020202020204" pitchFamily="34" charset="0"/>
                <a:ea typeface="Times New Roman" panose="02020603050405020304" pitchFamily="18" charset="0"/>
                <a:cs typeface="Arial" panose="020B0604020202020204" pitchFamily="34" charset="0"/>
              </a:rPr>
              <a:t>Power Purchase Agreement (PPA)</a:t>
            </a:r>
            <a:r>
              <a:rPr lang="en-US" sz="1400" dirty="0">
                <a:latin typeface="Arial" panose="020B0604020202020204" pitchFamily="34" charset="0"/>
                <a:ea typeface="Times New Roman" panose="02020603050405020304" pitchFamily="18" charset="0"/>
                <a:cs typeface="Arial" panose="020B0604020202020204" pitchFamily="34" charset="0"/>
              </a:rPr>
              <a:t> is a long-term renewable energy contract between the client and the Energy Services Company.</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sz="1400" dirty="0">
              <a:latin typeface="Arial" panose="020B0604020202020204" pitchFamily="34" charset="0"/>
              <a:ea typeface="Times New Roman" panose="02020603050405020304" pitchFamily="18" charset="0"/>
              <a:cs typeface="Arial" panose="020B0604020202020204" pitchFamily="34" charset="0"/>
            </a:endParaRPr>
          </a:p>
          <a:p>
            <a:r>
              <a:rPr lang="en-US" sz="1400" b="1" dirty="0">
                <a:effectLst/>
                <a:latin typeface="Arial" panose="020B0604020202020204" pitchFamily="34" charset="0"/>
                <a:ea typeface="Times New Roman" panose="02020603050405020304" pitchFamily="18" charset="0"/>
                <a:cs typeface="Arial" panose="020B0604020202020204" pitchFamily="34" charset="0"/>
              </a:rPr>
              <a:t>Payback period </a:t>
            </a:r>
            <a:r>
              <a:rPr lang="en-US" sz="1400" dirty="0">
                <a:effectLst/>
                <a:latin typeface="Arial" panose="020B0604020202020204" pitchFamily="34" charset="0"/>
                <a:ea typeface="Times New Roman" panose="02020603050405020304" pitchFamily="18" charset="0"/>
                <a:cs typeface="Arial" panose="020B0604020202020204" pitchFamily="34" charset="0"/>
              </a:rPr>
              <a:t>refers to the length of time it takes to recover the cost of an investment, in this case achieved through observed energy savings.</a:t>
            </a:r>
          </a:p>
          <a:p>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r>
              <a:rPr lang="en-US" sz="1400" b="1" dirty="0">
                <a:effectLst/>
                <a:latin typeface="Arial" panose="020B0604020202020204" pitchFamily="34" charset="0"/>
                <a:ea typeface="Times New Roman" panose="02020603050405020304" pitchFamily="18" charset="0"/>
                <a:cs typeface="Arial" panose="020B0604020202020204" pitchFamily="34" charset="0"/>
              </a:rPr>
              <a:t>Public Sector </a:t>
            </a:r>
            <a:r>
              <a:rPr lang="en-US" sz="1400" b="1" dirty="0" err="1">
                <a:effectLst/>
                <a:latin typeface="Arial" panose="020B0604020202020204" pitchFamily="34" charset="0"/>
                <a:ea typeface="Times New Roman" panose="02020603050405020304" pitchFamily="18" charset="0"/>
                <a:cs typeface="Arial" panose="020B0604020202020204" pitchFamily="34" charset="0"/>
              </a:rPr>
              <a:t>Decarbonisation</a:t>
            </a:r>
            <a:r>
              <a:rPr lang="en-US" sz="1400" b="1" dirty="0">
                <a:effectLst/>
                <a:latin typeface="Arial" panose="020B0604020202020204" pitchFamily="34" charset="0"/>
                <a:ea typeface="Times New Roman" panose="02020603050405020304" pitchFamily="18" charset="0"/>
                <a:cs typeface="Arial" panose="020B0604020202020204" pitchFamily="34" charset="0"/>
              </a:rPr>
              <a:t> Scheme (PSDS) </a:t>
            </a:r>
            <a:r>
              <a:rPr lang="en-US" sz="1400" dirty="0">
                <a:effectLst/>
                <a:latin typeface="Arial" panose="020B0604020202020204" pitchFamily="34" charset="0"/>
                <a:ea typeface="Times New Roman" panose="02020603050405020304" pitchFamily="18" charset="0"/>
                <a:cs typeface="Arial" panose="020B0604020202020204" pitchFamily="34" charset="0"/>
              </a:rPr>
              <a:t>provides grants for public sector bodies to fund heat </a:t>
            </a:r>
            <a:r>
              <a:rPr lang="en-GB" sz="1400" dirty="0">
                <a:effectLst/>
                <a:latin typeface="Arial" panose="020B0604020202020204" pitchFamily="34" charset="0"/>
                <a:ea typeface="Times New Roman" panose="02020603050405020304" pitchFamily="18" charset="0"/>
                <a:cs typeface="Arial" panose="020B0604020202020204" pitchFamily="34" charset="0"/>
              </a:rPr>
              <a:t>decarbonisation</a:t>
            </a:r>
            <a:r>
              <a:rPr lang="en-US" sz="1400" dirty="0">
                <a:effectLst/>
                <a:latin typeface="Arial" panose="020B0604020202020204" pitchFamily="34" charset="0"/>
                <a:ea typeface="Times New Roman" panose="02020603050405020304" pitchFamily="18" charset="0"/>
                <a:cs typeface="Arial" panose="020B0604020202020204" pitchFamily="34" charset="0"/>
              </a:rPr>
              <a:t> and energy efficiency measures. </a:t>
            </a:r>
          </a:p>
          <a:p>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400" dirty="0">
              <a:latin typeface="Arial" panose="020B0604020202020204" pitchFamily="34" charset="0"/>
              <a:ea typeface="Times New Roman" panose="02020603050405020304" pitchFamily="18" charset="0"/>
              <a:cs typeface="Arial" panose="020B0604020202020204" pitchFamily="34" charset="0"/>
            </a:endParaRPr>
          </a:p>
          <a:p>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endParaRPr lang="en-US" sz="1400" dirty="0">
              <a:latin typeface="Arial" panose="020B0604020202020204" pitchFamily="34" charset="0"/>
              <a:ea typeface="Times New Roman" panose="02020603050405020304" pitchFamily="18" charset="0"/>
              <a:cs typeface="Arial" panose="020B0604020202020204" pitchFamily="34" charset="0"/>
            </a:endParaRPr>
          </a:p>
          <a:p>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C0BCDEF-0D78-0F16-3502-22B5E4091636}"/>
              </a:ext>
            </a:extLst>
          </p:cNvPr>
          <p:cNvPicPr>
            <a:picLocks noChangeAspect="1"/>
          </p:cNvPicPr>
          <p:nvPr/>
        </p:nvPicPr>
        <p:blipFill>
          <a:blip r:embed="rId2"/>
          <a:stretch>
            <a:fillRect/>
          </a:stretch>
        </p:blipFill>
        <p:spPr>
          <a:xfrm>
            <a:off x="9900501" y="128230"/>
            <a:ext cx="2041109" cy="1007251"/>
          </a:xfrm>
          <a:prstGeom prst="rect">
            <a:avLst/>
          </a:prstGeom>
        </p:spPr>
      </p:pic>
    </p:spTree>
    <p:extLst>
      <p:ext uri="{BB962C8B-B14F-4D97-AF65-F5344CB8AC3E}">
        <p14:creationId xmlns:p14="http://schemas.microsoft.com/office/powerpoint/2010/main" val="1997430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EBC32-8DED-ED43-1745-C202434A8BF5}"/>
              </a:ext>
            </a:extLst>
          </p:cNvPr>
          <p:cNvSpPr txBox="1"/>
          <p:nvPr/>
        </p:nvSpPr>
        <p:spPr>
          <a:xfrm>
            <a:off x="533400" y="2020186"/>
            <a:ext cx="4017335" cy="1359393"/>
          </a:xfrm>
          <a:prstGeom prst="rect">
            <a:avLst/>
          </a:prstGeom>
        </p:spPr>
        <p:txBody>
          <a:bodyPr vert="horz" lIns="91440" tIns="45720" rIns="91440" bIns="45720" rtlCol="0" anchor="t" anchorCtr="0">
            <a:no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327B0F"/>
                </a:solidFill>
                <a:effectLst/>
                <a:uLnTx/>
                <a:uFillTx/>
                <a:latin typeface="Arial" panose="020B0604020202020204" pitchFamily="34" charset="0"/>
                <a:ea typeface="+mj-ea"/>
                <a:cs typeface="Arial" panose="020B0604020202020204" pitchFamily="34" charset="0"/>
              </a:rPr>
              <a:t>With thanks to…</a:t>
            </a:r>
          </a:p>
        </p:txBody>
      </p:sp>
      <p:pic>
        <p:nvPicPr>
          <p:cNvPr id="4" name="Picture 3">
            <a:extLst>
              <a:ext uri="{FF2B5EF4-FFF2-40B4-BE49-F238E27FC236}">
                <a16:creationId xmlns:a16="http://schemas.microsoft.com/office/drawing/2014/main" id="{84DA1231-52EE-0522-A879-82AC44C5D118}"/>
              </a:ext>
            </a:extLst>
          </p:cNvPr>
          <p:cNvPicPr>
            <a:picLocks noChangeAspect="1"/>
          </p:cNvPicPr>
          <p:nvPr/>
        </p:nvPicPr>
        <p:blipFill>
          <a:blip r:embed="rId3"/>
          <a:stretch>
            <a:fillRect/>
          </a:stretch>
        </p:blipFill>
        <p:spPr>
          <a:xfrm>
            <a:off x="6807260" y="5557422"/>
            <a:ext cx="2702819" cy="1183309"/>
          </a:xfrm>
          <a:prstGeom prst="rect">
            <a:avLst/>
          </a:prstGeom>
        </p:spPr>
      </p:pic>
      <p:pic>
        <p:nvPicPr>
          <p:cNvPr id="7" name="Picture 6">
            <a:extLst>
              <a:ext uri="{FF2B5EF4-FFF2-40B4-BE49-F238E27FC236}">
                <a16:creationId xmlns:a16="http://schemas.microsoft.com/office/drawing/2014/main" id="{386A749A-A6D3-386B-0AC1-C348CBC203A5}"/>
              </a:ext>
            </a:extLst>
          </p:cNvPr>
          <p:cNvPicPr>
            <a:picLocks noChangeAspect="1"/>
          </p:cNvPicPr>
          <p:nvPr/>
        </p:nvPicPr>
        <p:blipFill>
          <a:blip r:embed="rId4"/>
          <a:stretch>
            <a:fillRect/>
          </a:stretch>
        </p:blipFill>
        <p:spPr>
          <a:xfrm>
            <a:off x="9782212" y="5930283"/>
            <a:ext cx="2335739" cy="918839"/>
          </a:xfrm>
          <a:prstGeom prst="rect">
            <a:avLst/>
          </a:prstGeom>
        </p:spPr>
      </p:pic>
      <p:sp>
        <p:nvSpPr>
          <p:cNvPr id="3" name="TextBox 5">
            <a:extLst>
              <a:ext uri="{FF2B5EF4-FFF2-40B4-BE49-F238E27FC236}">
                <a16:creationId xmlns:a16="http://schemas.microsoft.com/office/drawing/2014/main" id="{1EA8F719-CDC6-362B-7EA9-BC6A950C0DD1}"/>
              </a:ext>
            </a:extLst>
          </p:cNvPr>
          <p:cNvSpPr txBox="1"/>
          <p:nvPr/>
        </p:nvSpPr>
        <p:spPr>
          <a:xfrm>
            <a:off x="6434122" y="495763"/>
            <a:ext cx="4914717" cy="329320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200" dirty="0">
                <a:latin typeface="Arial" panose="020B0604020202020204" pitchFamily="34" charset="0"/>
                <a:cs typeface="Arial" panose="020B0604020202020204" pitchFamily="34" charset="0"/>
              </a:rPr>
              <a:t>This guide has been pulled together under the guidance and support of several organisations. </a:t>
            </a:r>
          </a:p>
          <a:p>
            <a:pPr algn="just"/>
            <a:endParaRPr lang="en-GB" sz="1200" u="sng" dirty="0">
              <a:latin typeface="Arial" panose="020B0604020202020204" pitchFamily="34" charset="0"/>
              <a:cs typeface="Arial" panose="020B0604020202020204" pitchFamily="34" charset="0"/>
            </a:endParaRPr>
          </a:p>
          <a:p>
            <a:pPr algn="just"/>
            <a:r>
              <a:rPr lang="en-GB" sz="1200" b="1" dirty="0">
                <a:solidFill>
                  <a:srgbClr val="327B0F"/>
                </a:solidFill>
                <a:latin typeface="Arial" panose="020B0604020202020204" pitchFamily="34" charset="0"/>
                <a:cs typeface="Arial" panose="020B0604020202020204" pitchFamily="34" charset="0"/>
              </a:rPr>
              <a:t>Technical content:</a:t>
            </a:r>
          </a:p>
          <a:p>
            <a:pPr algn="just"/>
            <a:r>
              <a:rPr lang="en-GB" sz="1200" dirty="0">
                <a:latin typeface="Arial" panose="020B0604020202020204" pitchFamily="34" charset="0"/>
                <a:ea typeface="Times New Roman" panose="02020603050405020304" pitchFamily="18" charset="0"/>
                <a:cs typeface="Arial" panose="020B0604020202020204" pitchFamily="34" charset="0"/>
              </a:rPr>
              <a:t>&gt; </a:t>
            </a:r>
            <a:r>
              <a:rPr lang="en-GB" sz="1200" dirty="0" err="1">
                <a:latin typeface="Arial" panose="020B0604020202020204" pitchFamily="34" charset="0"/>
                <a:ea typeface="Times New Roman" panose="02020603050405020304" pitchFamily="18" charset="0"/>
                <a:cs typeface="Arial" panose="020B0604020202020204" pitchFamily="34" charset="0"/>
              </a:rPr>
              <a:t>Buro</a:t>
            </a:r>
            <a:r>
              <a:rPr lang="en-GB" sz="1200" dirty="0">
                <a:latin typeface="Arial" panose="020B0604020202020204" pitchFamily="34" charset="0"/>
                <a:ea typeface="Times New Roman" panose="02020603050405020304" pitchFamily="18" charset="0"/>
                <a:cs typeface="Arial" panose="020B0604020202020204" pitchFamily="34" charset="0"/>
              </a:rPr>
              <a:t> Happold</a:t>
            </a:r>
          </a:p>
          <a:p>
            <a:pPr algn="just"/>
            <a:r>
              <a:rPr lang="en-GB" sz="1200" b="1" dirty="0">
                <a:solidFill>
                  <a:srgbClr val="327B0F"/>
                </a:solidFill>
                <a:latin typeface="Arial" panose="020B0604020202020204" pitchFamily="34" charset="0"/>
                <a:cs typeface="Arial" panose="020B0604020202020204" pitchFamily="34" charset="0"/>
              </a:rPr>
              <a:t>Case study content:</a:t>
            </a:r>
          </a:p>
          <a:p>
            <a:pPr algn="just"/>
            <a:r>
              <a:rPr lang="en-GB" sz="1200" dirty="0">
                <a:latin typeface="Arial" panose="020B0604020202020204" pitchFamily="34" charset="0"/>
                <a:ea typeface="Times New Roman" panose="02020603050405020304" pitchFamily="18" charset="0"/>
                <a:cs typeface="Arial" panose="020B0604020202020204" pitchFamily="34" charset="0"/>
              </a:rPr>
              <a:t>&gt;</a:t>
            </a:r>
            <a:r>
              <a:rPr lang="en-US" sz="1200" dirty="0" err="1">
                <a:latin typeface="Arial" panose="020B0604020202020204" pitchFamily="34" charset="0"/>
                <a:cs typeface="Arial" panose="020B0604020202020204" pitchFamily="34" charset="0"/>
              </a:rPr>
              <a:t>Irlam</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Cadishead</a:t>
            </a:r>
            <a:r>
              <a:rPr lang="en-US" sz="1200" dirty="0">
                <a:latin typeface="Arial" panose="020B0604020202020204" pitchFamily="34" charset="0"/>
                <a:cs typeface="Arial" panose="020B0604020202020204" pitchFamily="34" charset="0"/>
              </a:rPr>
              <a:t> Leisure Centre</a:t>
            </a:r>
          </a:p>
          <a:p>
            <a:pPr algn="just"/>
            <a:r>
              <a:rPr lang="en-US" sz="1200" dirty="0">
                <a:latin typeface="Arial" panose="020B0604020202020204" pitchFamily="34" charset="0"/>
                <a:cs typeface="Arial" panose="020B0604020202020204" pitchFamily="34" charset="0"/>
              </a:rPr>
              <a:t>&gt;Chilterns Lifestyle Centre</a:t>
            </a:r>
          </a:p>
          <a:p>
            <a:pPr algn="just"/>
            <a:r>
              <a:rPr lang="en-US" sz="1200" dirty="0">
                <a:latin typeface="Arial" panose="020B0604020202020204" pitchFamily="34" charset="0"/>
                <a:cs typeface="Arial" panose="020B0604020202020204" pitchFamily="34" charset="0"/>
              </a:rPr>
              <a:t>&gt;Mildenhall Hub</a:t>
            </a:r>
          </a:p>
          <a:p>
            <a:pPr algn="just"/>
            <a:r>
              <a:rPr lang="en-GB" sz="1200" b="1" dirty="0">
                <a:solidFill>
                  <a:srgbClr val="327B0F"/>
                </a:solidFill>
                <a:latin typeface="Arial" panose="020B0604020202020204" pitchFamily="34" charset="0"/>
                <a:cs typeface="Arial" panose="020B0604020202020204" pitchFamily="34" charset="0"/>
              </a:rPr>
              <a:t>Content oversight and guidance:</a:t>
            </a:r>
          </a:p>
          <a:p>
            <a:pPr algn="just"/>
            <a:r>
              <a:rPr lang="en-GB" sz="1200" dirty="0">
                <a:latin typeface="Arial" panose="020B0604020202020204" pitchFamily="34" charset="0"/>
                <a:ea typeface="Times New Roman" panose="02020603050405020304" pitchFamily="18" charset="0"/>
                <a:cs typeface="Arial" panose="020B0604020202020204" pitchFamily="34" charset="0"/>
              </a:rPr>
              <a:t>&gt;Greater Manchester Combined Authority</a:t>
            </a:r>
          </a:p>
          <a:p>
            <a:pPr algn="just"/>
            <a:r>
              <a:rPr lang="en-GB" sz="1200" dirty="0">
                <a:latin typeface="Arial" panose="020B0604020202020204" pitchFamily="34" charset="0"/>
                <a:ea typeface="Times New Roman" panose="02020603050405020304" pitchFamily="18" charset="0"/>
                <a:cs typeface="Arial" panose="020B0604020202020204" pitchFamily="34" charset="0"/>
              </a:rPr>
              <a:t>&gt;GM Active</a:t>
            </a:r>
          </a:p>
          <a:p>
            <a:pPr algn="just"/>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just"/>
            <a:r>
              <a:rPr lang="en-GB" sz="1200" b="1" dirty="0">
                <a:solidFill>
                  <a:srgbClr val="327B0F"/>
                </a:solidFill>
                <a:latin typeface="Arial" panose="020B0604020202020204" pitchFamily="34" charset="0"/>
                <a:cs typeface="Arial" panose="020B0604020202020204" pitchFamily="34" charset="0"/>
              </a:rPr>
              <a:t>Funding support:</a:t>
            </a:r>
          </a:p>
          <a:p>
            <a:pPr algn="just"/>
            <a:r>
              <a:rPr lang="en-GB" sz="1200" dirty="0">
                <a:latin typeface="Arial" panose="020B0604020202020204" pitchFamily="34" charset="0"/>
                <a:ea typeface="Times New Roman" panose="02020603050405020304" pitchFamily="18" charset="0"/>
                <a:cs typeface="Arial" panose="020B0604020202020204" pitchFamily="34" charset="0"/>
              </a:rPr>
              <a:t>&gt; North West Net Zero Hub supports the publication of this guide with funding from the Department for Energy &amp; Net Zero (DESNZ)</a:t>
            </a:r>
          </a:p>
          <a:p>
            <a:pPr algn="just"/>
            <a:r>
              <a:rPr lang="en-US"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FEDFF14-D11B-62ED-652B-E5440407111D}"/>
              </a:ext>
            </a:extLst>
          </p:cNvPr>
          <p:cNvPicPr>
            <a:picLocks noChangeAspect="1"/>
          </p:cNvPicPr>
          <p:nvPr/>
        </p:nvPicPr>
        <p:blipFill>
          <a:blip r:embed="rId5"/>
          <a:stretch>
            <a:fillRect/>
          </a:stretch>
        </p:blipFill>
        <p:spPr>
          <a:xfrm>
            <a:off x="9400257" y="4865111"/>
            <a:ext cx="2480126" cy="960413"/>
          </a:xfrm>
          <a:prstGeom prst="rect">
            <a:avLst/>
          </a:prstGeom>
        </p:spPr>
      </p:pic>
    </p:spTree>
    <p:extLst>
      <p:ext uri="{BB962C8B-B14F-4D97-AF65-F5344CB8AC3E}">
        <p14:creationId xmlns:p14="http://schemas.microsoft.com/office/powerpoint/2010/main" val="308505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B8F4-4679-630C-AA84-C23525BD9297}"/>
              </a:ext>
            </a:extLst>
          </p:cNvPr>
          <p:cNvSpPr txBox="1">
            <a:spLocks/>
          </p:cNvSpPr>
          <p:nvPr/>
        </p:nvSpPr>
        <p:spPr>
          <a:xfrm>
            <a:off x="657705" y="2687632"/>
            <a:ext cx="4477140" cy="93872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Introduction</a:t>
            </a:r>
            <a:br>
              <a:rPr lang="en-US"/>
            </a:br>
            <a:r>
              <a:rPr lang="en-US" sz="2700">
                <a:solidFill>
                  <a:schemeClr val="bg2">
                    <a:lumMod val="25000"/>
                  </a:schemeClr>
                </a:solidFill>
              </a:rPr>
              <a:t>Why solar PV? Why now?</a:t>
            </a:r>
            <a:endParaRPr lang="en-US" dirty="0">
              <a:solidFill>
                <a:schemeClr val="bg2">
                  <a:lumMod val="25000"/>
                </a:schemeClr>
              </a:solidFill>
            </a:endParaRPr>
          </a:p>
        </p:txBody>
      </p:sp>
      <p:sp>
        <p:nvSpPr>
          <p:cNvPr id="3" name="TextBox 2">
            <a:extLst>
              <a:ext uri="{FF2B5EF4-FFF2-40B4-BE49-F238E27FC236}">
                <a16:creationId xmlns:a16="http://schemas.microsoft.com/office/drawing/2014/main" id="{432D591F-DD1E-3172-692F-F5B9BB64F35E}"/>
              </a:ext>
            </a:extLst>
          </p:cNvPr>
          <p:cNvSpPr txBox="1"/>
          <p:nvPr/>
        </p:nvSpPr>
        <p:spPr>
          <a:xfrm>
            <a:off x="657705" y="1326972"/>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01</a:t>
            </a:r>
          </a:p>
        </p:txBody>
      </p:sp>
      <p:pic>
        <p:nvPicPr>
          <p:cNvPr id="4" name="Graphic 3" descr="Sun with solid fill">
            <a:extLst>
              <a:ext uri="{FF2B5EF4-FFF2-40B4-BE49-F238E27FC236}">
                <a16:creationId xmlns:a16="http://schemas.microsoft.com/office/drawing/2014/main" id="{C3B603E1-81AF-6CE3-D5F5-2BB803001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5200" y="4003739"/>
            <a:ext cx="914400" cy="914400"/>
          </a:xfrm>
          <a:prstGeom prst="rect">
            <a:avLst/>
          </a:prstGeom>
        </p:spPr>
      </p:pic>
    </p:spTree>
    <p:extLst>
      <p:ext uri="{BB962C8B-B14F-4D97-AF65-F5344CB8AC3E}">
        <p14:creationId xmlns:p14="http://schemas.microsoft.com/office/powerpoint/2010/main" val="28330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EBC32-8DED-ED43-1745-C202434A8BF5}"/>
              </a:ext>
            </a:extLst>
          </p:cNvPr>
          <p:cNvSpPr txBox="1"/>
          <p:nvPr/>
        </p:nvSpPr>
        <p:spPr>
          <a:xfrm>
            <a:off x="533400" y="753662"/>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Introduction</a:t>
            </a:r>
          </a:p>
        </p:txBody>
      </p:sp>
      <p:sp>
        <p:nvSpPr>
          <p:cNvPr id="3" name="TextBox 2">
            <a:extLst>
              <a:ext uri="{FF2B5EF4-FFF2-40B4-BE49-F238E27FC236}">
                <a16:creationId xmlns:a16="http://schemas.microsoft.com/office/drawing/2014/main" id="{A41A9D0C-3D1B-F629-5A1C-B5488D752508}"/>
              </a:ext>
            </a:extLst>
          </p:cNvPr>
          <p:cNvSpPr txBox="1"/>
          <p:nvPr/>
        </p:nvSpPr>
        <p:spPr>
          <a:xfrm>
            <a:off x="533400" y="1945659"/>
            <a:ext cx="6388396" cy="3539430"/>
          </a:xfrm>
          <a:prstGeom prst="rect">
            <a:avLst/>
          </a:prstGeom>
          <a:noFill/>
        </p:spPr>
        <p:txBody>
          <a:bodyPr wrap="square">
            <a:spAutoFit/>
          </a:bodyPr>
          <a:lstStyle/>
          <a:p>
            <a:pPr algn="just"/>
            <a:r>
              <a:rPr lang="en-GB" sz="1400" dirty="0">
                <a:latin typeface="Arial" panose="020B0604020202020204" pitchFamily="34" charset="0"/>
                <a:cs typeface="Arial" panose="020B0604020202020204" pitchFamily="34" charset="0"/>
              </a:rPr>
              <a:t>Solar power is generated using solar photovoltaics (PV) and is a source of renewable energy that can save you money on your electricity bills, protect you against future electricity price increases and reduce your carbon emissions.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Electricity bills have increased significantly, and this has placed leisure centres’ revenue budgets under significant pressure. In this guide we hear from leisure centres that are reaping rewards from solar power by saving thousands of pounds off their electricity bills. It also outlines the recommended options to deliver solar power on your leisure centre – even if you don’t have the funds to invest. </a:t>
            </a:r>
          </a:p>
          <a:p>
            <a:pPr algn="just"/>
            <a:endParaRPr lang="en-GB" sz="1400" dirty="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Many leisure centres have the potential to benefit from renewable energy. If you are interested in moving forward with installing solar power on your leisure centre, project development and procurement support could be available. Please refer to the Next Steps section for more information on this. </a:t>
            </a:r>
          </a:p>
          <a:p>
            <a:pPr algn="just"/>
            <a:r>
              <a:rPr lang="en-US" sz="1400" dirty="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829BA891-E1F4-28A7-8D45-AEFA37B21030}"/>
              </a:ext>
            </a:extLst>
          </p:cNvPr>
          <p:cNvSpPr txBox="1">
            <a:spLocks/>
          </p:cNvSpPr>
          <p:nvPr/>
        </p:nvSpPr>
        <p:spPr>
          <a:xfrm>
            <a:off x="637750" y="1368724"/>
            <a:ext cx="3432226"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Why Solar Power? Why now?</a:t>
            </a:r>
          </a:p>
        </p:txBody>
      </p:sp>
      <p:pic>
        <p:nvPicPr>
          <p:cNvPr id="5" name="Picture 4">
            <a:extLst>
              <a:ext uri="{FF2B5EF4-FFF2-40B4-BE49-F238E27FC236}">
                <a16:creationId xmlns:a16="http://schemas.microsoft.com/office/drawing/2014/main" id="{B27996D2-00AB-2633-2812-B3EBE402FC6B}"/>
              </a:ext>
            </a:extLst>
          </p:cNvPr>
          <p:cNvPicPr>
            <a:picLocks noChangeAspect="1"/>
          </p:cNvPicPr>
          <p:nvPr/>
        </p:nvPicPr>
        <p:blipFill>
          <a:blip r:embed="rId3"/>
          <a:stretch>
            <a:fillRect/>
          </a:stretch>
        </p:blipFill>
        <p:spPr>
          <a:xfrm>
            <a:off x="7391110" y="1066407"/>
            <a:ext cx="4800890" cy="4634126"/>
          </a:xfrm>
          <a:prstGeom prst="rect">
            <a:avLst/>
          </a:prstGeom>
        </p:spPr>
      </p:pic>
      <p:sp>
        <p:nvSpPr>
          <p:cNvPr id="4" name="TextBox 3">
            <a:extLst>
              <a:ext uri="{FF2B5EF4-FFF2-40B4-BE49-F238E27FC236}">
                <a16:creationId xmlns:a16="http://schemas.microsoft.com/office/drawing/2014/main" id="{1AC5D258-9E2D-6E91-18C0-902E05B68930}"/>
              </a:ext>
            </a:extLst>
          </p:cNvPr>
          <p:cNvSpPr txBox="1"/>
          <p:nvPr/>
        </p:nvSpPr>
        <p:spPr>
          <a:xfrm>
            <a:off x="11941610" y="6611779"/>
            <a:ext cx="250390" cy="246221"/>
          </a:xfrm>
          <a:prstGeom prst="rect">
            <a:avLst/>
          </a:prstGeom>
          <a:noFill/>
        </p:spPr>
        <p:txBody>
          <a:bodyPr wrap="none" rtlCol="0">
            <a:spAutoFit/>
          </a:bodyPr>
          <a:lstStyle/>
          <a:p>
            <a:r>
              <a:rPr lang="en-GB" sz="1000" dirty="0"/>
              <a:t>4</a:t>
            </a:r>
          </a:p>
        </p:txBody>
      </p:sp>
      <p:pic>
        <p:nvPicPr>
          <p:cNvPr id="7" name="Picture 6">
            <a:extLst>
              <a:ext uri="{FF2B5EF4-FFF2-40B4-BE49-F238E27FC236}">
                <a16:creationId xmlns:a16="http://schemas.microsoft.com/office/drawing/2014/main" id="{E98A8BA9-8233-33F6-FA52-C8B3D76DBD45}"/>
              </a:ext>
            </a:extLst>
          </p:cNvPr>
          <p:cNvPicPr>
            <a:picLocks noChangeAspect="1"/>
          </p:cNvPicPr>
          <p:nvPr/>
        </p:nvPicPr>
        <p:blipFill>
          <a:blip r:embed="rId4"/>
          <a:stretch>
            <a:fillRect/>
          </a:stretch>
        </p:blipFill>
        <p:spPr>
          <a:xfrm>
            <a:off x="274709" y="5700533"/>
            <a:ext cx="2041109" cy="1007251"/>
          </a:xfrm>
          <a:prstGeom prst="rect">
            <a:avLst/>
          </a:prstGeom>
        </p:spPr>
      </p:pic>
    </p:spTree>
    <p:extLst>
      <p:ext uri="{BB962C8B-B14F-4D97-AF65-F5344CB8AC3E}">
        <p14:creationId xmlns:p14="http://schemas.microsoft.com/office/powerpoint/2010/main" val="319071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B631-68EE-1504-2BB5-C589131ABCC0}"/>
              </a:ext>
            </a:extLst>
          </p:cNvPr>
          <p:cNvSpPr txBox="1">
            <a:spLocks/>
          </p:cNvSpPr>
          <p:nvPr/>
        </p:nvSpPr>
        <p:spPr>
          <a:xfrm>
            <a:off x="605622" y="2490280"/>
            <a:ext cx="5490378" cy="9387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About Solar PV</a:t>
            </a:r>
            <a:br>
              <a:rPr lang="en-US"/>
            </a:br>
            <a:r>
              <a:rPr lang="en-US" sz="2400">
                <a:solidFill>
                  <a:schemeClr val="bg2">
                    <a:lumMod val="25000"/>
                  </a:schemeClr>
                </a:solidFill>
              </a:rPr>
              <a:t>Let’s sort the facts from the myths</a:t>
            </a:r>
            <a:endParaRPr lang="en-US" sz="2400" dirty="0">
              <a:solidFill>
                <a:schemeClr val="bg2">
                  <a:lumMod val="25000"/>
                </a:schemeClr>
              </a:solidFill>
            </a:endParaRPr>
          </a:p>
        </p:txBody>
      </p:sp>
      <p:sp>
        <p:nvSpPr>
          <p:cNvPr id="3" name="TextBox 2">
            <a:extLst>
              <a:ext uri="{FF2B5EF4-FFF2-40B4-BE49-F238E27FC236}">
                <a16:creationId xmlns:a16="http://schemas.microsoft.com/office/drawing/2014/main" id="{77E6734F-F813-F2A1-94C6-542523DAF8A3}"/>
              </a:ext>
            </a:extLst>
          </p:cNvPr>
          <p:cNvSpPr txBox="1"/>
          <p:nvPr/>
        </p:nvSpPr>
        <p:spPr>
          <a:xfrm>
            <a:off x="605623" y="977220"/>
            <a:ext cx="1704513" cy="938719"/>
          </a:xfrm>
          <a:prstGeom prst="rect">
            <a:avLst/>
          </a:prstGeom>
          <a:noFill/>
        </p:spPr>
        <p:txBody>
          <a:bodyPr wrap="square" rtlCol="0">
            <a:spAutoFit/>
          </a:bodyPr>
          <a:lstStyle/>
          <a:p>
            <a:r>
              <a:rPr lang="en-GB" sz="5500" b="1" dirty="0">
                <a:solidFill>
                  <a:schemeClr val="bg1">
                    <a:lumMod val="65000"/>
                  </a:schemeClr>
                </a:solidFill>
                <a:latin typeface="Arial" panose="020B0604020202020204" pitchFamily="34" charset="0"/>
                <a:cs typeface="Arial" panose="020B0604020202020204" pitchFamily="34" charset="0"/>
              </a:rPr>
              <a:t>02</a:t>
            </a:r>
          </a:p>
        </p:txBody>
      </p:sp>
      <p:pic>
        <p:nvPicPr>
          <p:cNvPr id="5" name="Graphic 4" descr="Sun with solid fill">
            <a:extLst>
              <a:ext uri="{FF2B5EF4-FFF2-40B4-BE49-F238E27FC236}">
                <a16:creationId xmlns:a16="http://schemas.microsoft.com/office/drawing/2014/main" id="{0531FD84-B4EE-2237-5C2E-A5DEF0B66D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5200" y="4003739"/>
            <a:ext cx="914400" cy="914400"/>
          </a:xfrm>
          <a:prstGeom prst="rect">
            <a:avLst/>
          </a:prstGeom>
        </p:spPr>
      </p:pic>
    </p:spTree>
    <p:extLst>
      <p:ext uri="{BB962C8B-B14F-4D97-AF65-F5344CB8AC3E}">
        <p14:creationId xmlns:p14="http://schemas.microsoft.com/office/powerpoint/2010/main" val="2688323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1A9D0C-3D1B-F629-5A1C-B5488D752508}"/>
              </a:ext>
            </a:extLst>
          </p:cNvPr>
          <p:cNvSpPr txBox="1"/>
          <p:nvPr/>
        </p:nvSpPr>
        <p:spPr>
          <a:xfrm>
            <a:off x="533399" y="1568864"/>
            <a:ext cx="11247475" cy="4616648"/>
          </a:xfrm>
          <a:prstGeom prst="rect">
            <a:avLst/>
          </a:prstGeom>
          <a:noFill/>
        </p:spPr>
        <p:txBody>
          <a:bodyPr wrap="square">
            <a:spAutoFit/>
          </a:bodyPr>
          <a:lstStyle/>
          <a:p>
            <a:pPr algn="just"/>
            <a:r>
              <a:rPr lang="en-GB" sz="1400" b="1" dirty="0">
                <a:solidFill>
                  <a:srgbClr val="327B0F"/>
                </a:solidFill>
                <a:latin typeface="Arial" panose="020B0604020202020204" pitchFamily="34" charset="0"/>
                <a:cs typeface="Arial" panose="020B0604020202020204" pitchFamily="34" charset="0"/>
              </a:rPr>
              <a:t>How does it work?</a:t>
            </a:r>
          </a:p>
          <a:p>
            <a:pPr algn="just"/>
            <a:r>
              <a:rPr lang="en-GB" sz="1400" dirty="0">
                <a:latin typeface="Arial" panose="020B0604020202020204" pitchFamily="34" charset="0"/>
                <a:cs typeface="Arial" panose="020B0604020202020204" pitchFamily="34" charset="0"/>
              </a:rPr>
              <a:t>Solar power systems convert energy from the sun into electricity, even on cloudy days. This ‘free’ electricity can be used to run leisure centre equipment, appliances and lighting. Any electricity that isn’t used can be exported to the grid or stored in a battery for use when the solar power system is not generating. It’s even possible to share it with your neighbours under the right arrangement.</a:t>
            </a:r>
          </a:p>
          <a:p>
            <a:pPr algn="just"/>
            <a:endParaRPr lang="en-US" sz="1400"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How much does it cost?</a:t>
            </a:r>
            <a:endParaRPr lang="en-GB" sz="1400" dirty="0">
              <a:solidFill>
                <a:srgbClr val="327B0F"/>
              </a:solidFill>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The cost depends on details such as the size of the system installed, roof type and building height. Recent system costs for systems between 10-50</a:t>
            </a:r>
            <a:r>
              <a:rPr lang="en-GB" sz="1400" dirty="0">
                <a:solidFill>
                  <a:srgbClr val="C00000"/>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kilowatt peak output (</a:t>
            </a:r>
            <a:r>
              <a:rPr lang="en-GB" sz="1400" dirty="0" err="1">
                <a:latin typeface="Arial" panose="020B0604020202020204" pitchFamily="34" charset="0"/>
                <a:cs typeface="Arial" panose="020B0604020202020204" pitchFamily="34" charset="0"/>
              </a:rPr>
              <a:t>kWp</a:t>
            </a:r>
            <a:r>
              <a:rPr lang="en-GB" sz="1400" dirty="0">
                <a:latin typeface="Arial" panose="020B0604020202020204" pitchFamily="34" charset="0"/>
                <a:cs typeface="Arial" panose="020B0604020202020204" pitchFamily="34" charset="0"/>
              </a:rPr>
              <a:t>) in size are ranging from £18k-£90k. Bigger systems are more expensive, but they generate more electricity and so can save you more in electricity bills.</a:t>
            </a:r>
          </a:p>
          <a:p>
            <a:pPr algn="just"/>
            <a:endParaRPr lang="en-GB" sz="1400"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Are there any grants or finance options available to help you pay for a solar power system?</a:t>
            </a:r>
          </a:p>
          <a:p>
            <a:pPr algn="just"/>
            <a:r>
              <a:rPr lang="en-GB" sz="1400" dirty="0">
                <a:latin typeface="Arial" panose="020B0604020202020204" pitchFamily="34" charset="0"/>
                <a:cs typeface="Arial" panose="020B0604020202020204" pitchFamily="34" charset="0"/>
              </a:rPr>
              <a:t>There aren’t currently any dedicated capital grants for solar power, however: </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Sport England can provide funding where applicable and should be contacted if interested. </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Funding may be available from the Voluntary, Community, and Social Enterprise (VCSE) Energy Efficiency Scheme if eligible.</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The Public Sector Decarbonisation Scheme (PSDS) may be able to fund it provided it’s integrated into a whole system decarbonisation scheme. </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Third party finance options are widely available. </a:t>
            </a:r>
          </a:p>
          <a:p>
            <a:pPr marL="285750" indent="-285750" algn="just">
              <a:buFont typeface="Arial" panose="020B0604020202020204" pitchFamily="34" charset="0"/>
              <a:buChar char="•"/>
            </a:pPr>
            <a:r>
              <a:rPr lang="en-GB" sz="1400" dirty="0">
                <a:latin typeface="Arial" panose="020B0604020202020204" pitchFamily="34" charset="0"/>
                <a:cs typeface="Arial" panose="020B0604020202020204" pitchFamily="34" charset="0"/>
              </a:rPr>
              <a:t>The Smart Export Guarantee (SEG) scheme is currently open and provides payment for any surplus electricity exported to the grid. </a:t>
            </a:r>
          </a:p>
          <a:p>
            <a:pPr algn="just"/>
            <a:endParaRPr lang="en-GB" sz="1400" dirty="0">
              <a:highlight>
                <a:srgbClr val="FFFF00"/>
              </a:highlight>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endParaRPr lang="en-GB" sz="1400" b="1" u="sng"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DEF2207-99AF-BA65-1B2C-819EA9CF4DA2}"/>
              </a:ext>
            </a:extLst>
          </p:cNvPr>
          <p:cNvSpPr txBox="1">
            <a:spLocks/>
          </p:cNvSpPr>
          <p:nvPr/>
        </p:nvSpPr>
        <p:spPr>
          <a:xfrm>
            <a:off x="637750" y="1198605"/>
            <a:ext cx="4058075" cy="400110"/>
          </a:xfrm>
          <a:prstGeom prst="rect">
            <a:avLst/>
          </a:prstGeom>
        </p:spPr>
        <p:txBody>
          <a:bodyPr wrap="square" lIns="0" rIns="0">
            <a:spAutoFit/>
          </a:bodyPr>
          <a:lstStyle>
            <a:lvl1pPr marL="0" indent="0" algn="l" defTabSz="857178" rtl="0" eaLnBrk="1" latinLnBrk="0" hangingPunct="1">
              <a:lnSpc>
                <a:spcPct val="100000"/>
              </a:lnSpc>
              <a:spcBef>
                <a:spcPts val="0"/>
              </a:spcBef>
              <a:buFontTx/>
              <a:buNone/>
              <a:defRPr sz="2000" b="0" kern="1200">
                <a:solidFill>
                  <a:schemeClr val="accent1"/>
                </a:solidFill>
                <a:latin typeface="+mn-lt"/>
                <a:ea typeface="+mn-ea"/>
                <a:cs typeface="+mn-cs"/>
              </a:defRPr>
            </a:lvl1pPr>
            <a:lvl2pPr marL="0" indent="0" algn="l" defTabSz="857178" rtl="0" eaLnBrk="1" latinLnBrk="0" hangingPunct="1">
              <a:lnSpc>
                <a:spcPct val="100000"/>
              </a:lnSpc>
              <a:spcBef>
                <a:spcPts val="2400"/>
              </a:spcBef>
              <a:buFontTx/>
              <a:buNone/>
              <a:defRPr sz="1200" b="1" kern="1200" baseline="0">
                <a:solidFill>
                  <a:schemeClr val="accent1"/>
                </a:solidFill>
                <a:latin typeface="+mn-lt"/>
                <a:ea typeface="+mn-ea"/>
                <a:cs typeface="+mn-cs"/>
              </a:defRPr>
            </a:lvl2pPr>
            <a:lvl3pPr marL="230400" indent="-230400" algn="l" defTabSz="857178" rtl="0" eaLnBrk="1" latinLnBrk="0" hangingPunct="1">
              <a:lnSpc>
                <a:spcPct val="100000"/>
              </a:lnSpc>
              <a:spcBef>
                <a:spcPts val="400"/>
              </a:spcBef>
              <a:buClr>
                <a:schemeClr val="tx1"/>
              </a:buClr>
              <a:buFont typeface="Arial" panose="020B0604020202020204" pitchFamily="34" charset="0"/>
              <a:buChar char="•"/>
              <a:defRPr sz="1200" kern="1200">
                <a:solidFill>
                  <a:schemeClr val="tx1"/>
                </a:solidFill>
                <a:latin typeface="+mn-lt"/>
                <a:ea typeface="+mn-ea"/>
                <a:cs typeface="+mn-cs"/>
              </a:defRPr>
            </a:lvl3pPr>
            <a:lvl4pPr marL="457200" indent="-230400" algn="l" defTabSz="857178" rtl="0" eaLnBrk="1" latinLnBrk="0" hangingPunct="1">
              <a:lnSpc>
                <a:spcPct val="100000"/>
              </a:lnSpc>
              <a:spcBef>
                <a:spcPts val="400"/>
              </a:spcBef>
              <a:buClr>
                <a:schemeClr val="tx1"/>
              </a:buClr>
              <a:buFont typeface="Trebuchet MS" panose="020B0603020202020204" pitchFamily="34" charset="0"/>
              <a:buChar char="−"/>
              <a:defRPr sz="1100" kern="1200">
                <a:solidFill>
                  <a:schemeClr val="tx1"/>
                </a:solidFill>
                <a:latin typeface="+mn-lt"/>
                <a:ea typeface="+mn-ea"/>
                <a:cs typeface="+mn-cs"/>
              </a:defRPr>
            </a:lvl4pPr>
            <a:lvl5pPr marL="630000" indent="-171436" algn="l" defTabSz="857178" rtl="0" eaLnBrk="1" latinLnBrk="0" hangingPunct="1">
              <a:lnSpc>
                <a:spcPct val="100000"/>
              </a:lnSpc>
              <a:spcBef>
                <a:spcPts val="400"/>
              </a:spcBef>
              <a:buClr>
                <a:schemeClr val="tx1"/>
              </a:buClr>
              <a:buFont typeface="Arial" panose="020B0604020202020204" pitchFamily="34" charset="0"/>
              <a:buChar char="•"/>
              <a:defRPr sz="1050" kern="1200">
                <a:solidFill>
                  <a:schemeClr val="tx1"/>
                </a:solidFill>
                <a:latin typeface="+mn-lt"/>
                <a:ea typeface="+mn-ea"/>
                <a:cs typeface="+mn-cs"/>
              </a:defRPr>
            </a:lvl5pPr>
            <a:lvl6pPr marL="0" indent="0" algn="l" defTabSz="857178" rtl="0" eaLnBrk="1" latinLnBrk="0" hangingPunct="1">
              <a:lnSpc>
                <a:spcPct val="100000"/>
              </a:lnSpc>
              <a:spcBef>
                <a:spcPts val="1200"/>
              </a:spcBef>
              <a:buFont typeface="Arial" panose="020B0604020202020204" pitchFamily="34" charset="0"/>
              <a:buNone/>
              <a:defRPr sz="1200" i="1" kern="1200">
                <a:solidFill>
                  <a:schemeClr val="tx1"/>
                </a:solidFill>
                <a:latin typeface="Bookman Old Style" panose="02050604050505020204" pitchFamily="18" charset="0"/>
                <a:ea typeface="+mn-ea"/>
                <a:cs typeface="+mn-cs"/>
              </a:defRPr>
            </a:lvl6pPr>
            <a:lvl7pPr marL="2785831"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420"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009" indent="-214295" algn="l" defTabSz="857178"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marR="0" lvl="0" indent="0" algn="l" defTabSz="8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C671F"/>
                </a:solidFill>
                <a:effectLst/>
                <a:uLnTx/>
                <a:uFillTx/>
                <a:latin typeface="Trebuchet MS" panose="020B0603020202020204"/>
                <a:ea typeface="+mn-ea"/>
                <a:cs typeface="+mn-cs"/>
              </a:rPr>
              <a:t>Let’s sort the facts from the myths</a:t>
            </a:r>
          </a:p>
        </p:txBody>
      </p:sp>
      <p:sp>
        <p:nvSpPr>
          <p:cNvPr id="5" name="TextBox 4">
            <a:extLst>
              <a:ext uri="{FF2B5EF4-FFF2-40B4-BE49-F238E27FC236}">
                <a16:creationId xmlns:a16="http://schemas.microsoft.com/office/drawing/2014/main" id="{CC9AA47C-3D5D-FCD2-FC58-23A8693E755A}"/>
              </a:ext>
            </a:extLst>
          </p:cNvPr>
          <p:cNvSpPr txBox="1"/>
          <p:nvPr/>
        </p:nvSpPr>
        <p:spPr>
          <a:xfrm>
            <a:off x="533400" y="753662"/>
            <a:ext cx="6714067" cy="1061829"/>
          </a:xfrm>
          <a:prstGeom prst="rect">
            <a:avLst/>
          </a:prstGeom>
        </p:spPr>
        <p:txBody>
          <a:bodyPr vert="horz" lIns="91440" tIns="45720" rIns="91440" bIns="45720" rtlCol="0" anchor="t" anchorCtr="0">
            <a:normAutofit/>
          </a:bodyPr>
          <a:lstStyle>
            <a:lvl1pPr>
              <a:lnSpc>
                <a:spcPct val="90000"/>
              </a:lnSpc>
              <a:spcBef>
                <a:spcPct val="0"/>
              </a:spcBef>
              <a:buNone/>
              <a:defRPr sz="3500" b="1" i="0">
                <a:solidFill>
                  <a:srgbClr val="327B0F"/>
                </a:solidFill>
                <a:latin typeface="Arial" panose="020B0604020202020204" pitchFamily="34" charset="0"/>
                <a:ea typeface="+mj-ea"/>
                <a:cs typeface="Arial" panose="020B0604020202020204" pitchFamily="34" charset="0"/>
              </a:defRPr>
            </a:lvl1pPr>
          </a:lstStyle>
          <a:p>
            <a:r>
              <a:rPr lang="en-GB" dirty="0"/>
              <a:t>About Solar Power</a:t>
            </a:r>
          </a:p>
        </p:txBody>
      </p:sp>
      <p:sp>
        <p:nvSpPr>
          <p:cNvPr id="2" name="TextBox 1">
            <a:extLst>
              <a:ext uri="{FF2B5EF4-FFF2-40B4-BE49-F238E27FC236}">
                <a16:creationId xmlns:a16="http://schemas.microsoft.com/office/drawing/2014/main" id="{794F8482-1369-0A41-AFD2-65F3BDA8D724}"/>
              </a:ext>
            </a:extLst>
          </p:cNvPr>
          <p:cNvSpPr txBox="1"/>
          <p:nvPr/>
        </p:nvSpPr>
        <p:spPr>
          <a:xfrm>
            <a:off x="11941610" y="6611779"/>
            <a:ext cx="250390" cy="246221"/>
          </a:xfrm>
          <a:prstGeom prst="rect">
            <a:avLst/>
          </a:prstGeom>
          <a:noFill/>
        </p:spPr>
        <p:txBody>
          <a:bodyPr wrap="none" rtlCol="0">
            <a:spAutoFit/>
          </a:bodyPr>
          <a:lstStyle/>
          <a:p>
            <a:r>
              <a:rPr lang="en-GB" sz="1000" dirty="0"/>
              <a:t>6</a:t>
            </a:r>
          </a:p>
        </p:txBody>
      </p:sp>
      <p:pic>
        <p:nvPicPr>
          <p:cNvPr id="6" name="Picture 5">
            <a:extLst>
              <a:ext uri="{FF2B5EF4-FFF2-40B4-BE49-F238E27FC236}">
                <a16:creationId xmlns:a16="http://schemas.microsoft.com/office/drawing/2014/main" id="{01CB63B8-B2D5-D882-5742-42D524D80088}"/>
              </a:ext>
            </a:extLst>
          </p:cNvPr>
          <p:cNvPicPr>
            <a:picLocks noChangeAspect="1"/>
          </p:cNvPicPr>
          <p:nvPr/>
        </p:nvPicPr>
        <p:blipFill>
          <a:blip r:embed="rId3"/>
          <a:stretch>
            <a:fillRect/>
          </a:stretch>
        </p:blipFill>
        <p:spPr>
          <a:xfrm>
            <a:off x="274709" y="5700533"/>
            <a:ext cx="2041109" cy="1007251"/>
          </a:xfrm>
          <a:prstGeom prst="rect">
            <a:avLst/>
          </a:prstGeom>
        </p:spPr>
      </p:pic>
    </p:spTree>
    <p:extLst>
      <p:ext uri="{BB962C8B-B14F-4D97-AF65-F5344CB8AC3E}">
        <p14:creationId xmlns:p14="http://schemas.microsoft.com/office/powerpoint/2010/main" val="163576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757547-B3E0-E98F-F1B9-0E78324B6484}"/>
              </a:ext>
            </a:extLst>
          </p:cNvPr>
          <p:cNvSpPr txBox="1"/>
          <p:nvPr/>
        </p:nvSpPr>
        <p:spPr>
          <a:xfrm>
            <a:off x="709722" y="873993"/>
            <a:ext cx="11177478" cy="5047536"/>
          </a:xfrm>
          <a:prstGeom prst="rect">
            <a:avLst/>
          </a:prstGeom>
          <a:noFill/>
        </p:spPr>
        <p:txBody>
          <a:bodyPr wrap="square">
            <a:spAutoFit/>
          </a:bodyPr>
          <a:lstStyle/>
          <a:p>
            <a:pPr algn="just"/>
            <a:r>
              <a:rPr lang="en-GB" sz="1400" b="1" dirty="0">
                <a:solidFill>
                  <a:srgbClr val="327B0F"/>
                </a:solidFill>
                <a:latin typeface="Arial" panose="020B0604020202020204" pitchFamily="34" charset="0"/>
                <a:cs typeface="Arial" panose="020B0604020202020204" pitchFamily="34" charset="0"/>
              </a:rPr>
              <a:t>What are the benefits?</a:t>
            </a:r>
          </a:p>
          <a:p>
            <a:pPr marL="342900" indent="-342900">
              <a:buFont typeface="+mj-lt"/>
              <a:buAutoNum type="arabicPeriod"/>
            </a:pPr>
            <a:r>
              <a:rPr lang="en-GB" sz="1400" dirty="0">
                <a:latin typeface="Arial" panose="020B0604020202020204" pitchFamily="34" charset="0"/>
                <a:cs typeface="Arial" panose="020B0604020202020204" pitchFamily="34" charset="0"/>
              </a:rPr>
              <a:t>Reduces electricity bills by reducing the need to pay for imported electricity from the grid:</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Organisation budgets can be used elsewhere</a:t>
            </a:r>
          </a:p>
          <a:p>
            <a:pPr marL="800100" lvl="1" indent="-342900">
              <a:buFont typeface="+mj-lt"/>
              <a:buAutoNum type="arabicPeriod"/>
            </a:pP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dirty="0">
                <a:latin typeface="Arial" panose="020B0604020202020204" pitchFamily="34" charset="0"/>
                <a:cs typeface="Arial" panose="020B0604020202020204" pitchFamily="34" charset="0"/>
              </a:rPr>
              <a:t>Reduces carbon emissions by reducing your dependency on grid electricity which doesn’t always come from 100% renewable sources:</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Contribute to tackling the climate crisis (UK power stations contributed to 16% of the UK’s carbon dioxide emissions in 2022) </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Contribute to reducing air pollution and improving air quality</a:t>
            </a:r>
          </a:p>
          <a:p>
            <a:pPr lvl="1"/>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dirty="0">
                <a:latin typeface="Arial" panose="020B0604020202020204" pitchFamily="34" charset="0"/>
                <a:cs typeface="Arial" panose="020B0604020202020204" pitchFamily="34" charset="0"/>
              </a:rPr>
              <a:t>It is a trusted and mature technology with established supply chains</a:t>
            </a:r>
          </a:p>
          <a:p>
            <a:pPr marL="342900" indent="-342900">
              <a:buFont typeface="+mj-lt"/>
              <a:buAutoNum type="arabicPeriod"/>
            </a:pP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dirty="0">
                <a:latin typeface="Arial" panose="020B0604020202020204" pitchFamily="34" charset="0"/>
                <a:cs typeface="Arial" panose="020B0604020202020204" pitchFamily="34" charset="0"/>
              </a:rPr>
              <a:t>Improve site resilience if combined with battery storage (e.g., still have power in times of a power cut) and also can be integrated alongside backup diesel generators if required</a:t>
            </a:r>
          </a:p>
          <a:p>
            <a:pPr marL="342900" indent="-342900">
              <a:buFont typeface="+mj-lt"/>
              <a:buAutoNum type="arabicPeriod"/>
            </a:pP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dirty="0">
                <a:latin typeface="Arial" panose="020B0604020202020204" pitchFamily="34" charset="0"/>
                <a:cs typeface="Arial" panose="020B0604020202020204" pitchFamily="34" charset="0"/>
              </a:rPr>
              <a:t>If community group funded, their profits are often reinvested into local community projects</a:t>
            </a:r>
          </a:p>
          <a:p>
            <a:pPr marL="342900" indent="-342900">
              <a:buFont typeface="+mj-lt"/>
              <a:buAutoNum type="arabicPeriod"/>
            </a:pPr>
            <a:endParaRPr lang="en-GB" sz="1400"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Will the installation damage my roof? </a:t>
            </a:r>
          </a:p>
          <a:p>
            <a:pPr algn="just"/>
            <a:r>
              <a:rPr lang="en-GB" sz="1400" dirty="0">
                <a:latin typeface="Arial" panose="020B0604020202020204" pitchFamily="34" charset="0"/>
                <a:cs typeface="Arial" panose="020B0604020202020204" pitchFamily="34" charset="0"/>
              </a:rPr>
              <a:t>Solar panels are installed on brackets/frames and assuming a Microgeneration Certification Scheme (</a:t>
            </a:r>
            <a:r>
              <a:rPr lang="en-GB" sz="14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MCS</a:t>
            </a:r>
            <a:r>
              <a:rPr lang="en-GB" sz="1400" dirty="0">
                <a:latin typeface="Arial" panose="020B0604020202020204" pitchFamily="34" charset="0"/>
                <a:cs typeface="Arial" panose="020B0604020202020204" pitchFamily="34" charset="0"/>
              </a:rPr>
              <a:t>) accredited installer is used, and the existing roof is in good condition, roof damage is very unlikely.</a:t>
            </a:r>
          </a:p>
          <a:p>
            <a:pPr algn="just"/>
            <a:endParaRPr lang="en-GB" sz="1400"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Will they decrease the value of the property?</a:t>
            </a:r>
          </a:p>
          <a:p>
            <a:pPr algn="just"/>
            <a:r>
              <a:rPr lang="en-GB" sz="1400" dirty="0">
                <a:latin typeface="Arial" panose="020B0604020202020204" pitchFamily="34" charset="0"/>
                <a:cs typeface="Arial" panose="020B0604020202020204" pitchFamily="34" charset="0"/>
              </a:rPr>
              <a:t>Studies have shown that solar panels will increase the value of property rather than decrease.*</a:t>
            </a:r>
          </a:p>
          <a:p>
            <a:endParaRPr lang="en-GB" sz="1400" dirty="0">
              <a:latin typeface="Arial" panose="020B0604020202020204" pitchFamily="34" charset="0"/>
              <a:cs typeface="Arial" panose="020B0604020202020204" pitchFamily="34" charset="0"/>
            </a:endParaRPr>
          </a:p>
          <a:p>
            <a:pPr marL="342900" indent="-342900" algn="just">
              <a:buFont typeface="+mj-lt"/>
              <a:buAutoNum type="arabicPeriod"/>
            </a:pPr>
            <a:endParaRPr lang="en-GB"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F9F8A88-EC42-2011-9AAD-6DE1D3D94EBD}"/>
              </a:ext>
            </a:extLst>
          </p:cNvPr>
          <p:cNvSpPr txBox="1"/>
          <p:nvPr/>
        </p:nvSpPr>
        <p:spPr>
          <a:xfrm>
            <a:off x="11941610" y="6611779"/>
            <a:ext cx="250390" cy="246221"/>
          </a:xfrm>
          <a:prstGeom prst="rect">
            <a:avLst/>
          </a:prstGeom>
          <a:noFill/>
        </p:spPr>
        <p:txBody>
          <a:bodyPr wrap="none" rtlCol="0">
            <a:spAutoFit/>
          </a:bodyPr>
          <a:lstStyle/>
          <a:p>
            <a:r>
              <a:rPr lang="en-GB" sz="1000" dirty="0"/>
              <a:t>7</a:t>
            </a:r>
          </a:p>
        </p:txBody>
      </p:sp>
      <p:sp>
        <p:nvSpPr>
          <p:cNvPr id="3" name="TextBox 2">
            <a:extLst>
              <a:ext uri="{FF2B5EF4-FFF2-40B4-BE49-F238E27FC236}">
                <a16:creationId xmlns:a16="http://schemas.microsoft.com/office/drawing/2014/main" id="{3D1B81A8-522D-C48E-4867-E62E0DCFE590}"/>
              </a:ext>
            </a:extLst>
          </p:cNvPr>
          <p:cNvSpPr txBox="1"/>
          <p:nvPr/>
        </p:nvSpPr>
        <p:spPr>
          <a:xfrm>
            <a:off x="715616" y="6473709"/>
            <a:ext cx="11102009" cy="307777"/>
          </a:xfrm>
          <a:prstGeom prst="rect">
            <a:avLst/>
          </a:prstGeom>
          <a:noFill/>
        </p:spPr>
        <p:txBody>
          <a:bodyPr wrap="square" rtlCol="0">
            <a:spAutoFit/>
          </a:bodyPr>
          <a:lstStyle/>
          <a:p>
            <a:r>
              <a:rPr lang="en-GB" sz="1400" dirty="0"/>
              <a:t>*</a:t>
            </a:r>
            <a:r>
              <a:rPr lang="en-GB" sz="1100" dirty="0">
                <a:latin typeface="Arial" panose="020B0604020202020204" pitchFamily="34" charset="0"/>
                <a:cs typeface="Arial" panose="020B0604020202020204" pitchFamily="34" charset="0"/>
              </a:rPr>
              <a:t>The studies are targeted towards domestic properties however similar results are expected for non-domestic. An example study was performed by </a:t>
            </a:r>
            <a:r>
              <a:rPr lang="en-GB" sz="1100" dirty="0">
                <a:latin typeface="Arial" panose="020B0604020202020204" pitchFamily="34" charset="0"/>
                <a:cs typeface="Arial" panose="020B0604020202020204" pitchFamily="34" charset="0"/>
                <a:hlinkClick r:id="rId4"/>
              </a:rPr>
              <a:t>Solar Energy UK. </a:t>
            </a:r>
            <a:endParaRPr lang="en-GB" sz="11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137253B-EF9A-DE60-AA03-4D0DE545F01A}"/>
              </a:ext>
            </a:extLst>
          </p:cNvPr>
          <p:cNvPicPr>
            <a:picLocks noChangeAspect="1"/>
          </p:cNvPicPr>
          <p:nvPr/>
        </p:nvPicPr>
        <p:blipFill>
          <a:blip r:embed="rId5"/>
          <a:stretch>
            <a:fillRect/>
          </a:stretch>
        </p:blipFill>
        <p:spPr>
          <a:xfrm>
            <a:off x="232765" y="5480381"/>
            <a:ext cx="2041109" cy="1007251"/>
          </a:xfrm>
          <a:prstGeom prst="rect">
            <a:avLst/>
          </a:prstGeom>
        </p:spPr>
      </p:pic>
    </p:spTree>
    <p:extLst>
      <p:ext uri="{BB962C8B-B14F-4D97-AF65-F5344CB8AC3E}">
        <p14:creationId xmlns:p14="http://schemas.microsoft.com/office/powerpoint/2010/main" val="406745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757547-B3E0-E98F-F1B9-0E78324B6484}"/>
              </a:ext>
            </a:extLst>
          </p:cNvPr>
          <p:cNvSpPr txBox="1"/>
          <p:nvPr/>
        </p:nvSpPr>
        <p:spPr>
          <a:xfrm>
            <a:off x="617443" y="1056412"/>
            <a:ext cx="11231888" cy="5555367"/>
          </a:xfrm>
          <a:prstGeom prst="rect">
            <a:avLst/>
          </a:prstGeom>
          <a:noFill/>
        </p:spPr>
        <p:txBody>
          <a:bodyPr wrap="square">
            <a:spAutoFit/>
          </a:bodyPr>
          <a:lstStyle/>
          <a:p>
            <a:pPr algn="just"/>
            <a:r>
              <a:rPr lang="en-GB" sz="1400" b="1" dirty="0">
                <a:solidFill>
                  <a:srgbClr val="327B0F"/>
                </a:solidFill>
                <a:latin typeface="Arial" panose="020B0604020202020204" pitchFamily="34" charset="0"/>
                <a:cs typeface="Arial" panose="020B0604020202020204" pitchFamily="34" charset="0"/>
              </a:rPr>
              <a:t>What about maintenance?</a:t>
            </a:r>
          </a:p>
          <a:p>
            <a:pPr algn="just"/>
            <a:r>
              <a:rPr lang="en-GB" sz="1400" dirty="0">
                <a:latin typeface="Arial" panose="020B0604020202020204" pitchFamily="34" charset="0"/>
                <a:cs typeface="Arial" panose="020B0604020202020204" pitchFamily="34" charset="0"/>
              </a:rPr>
              <a:t>Solar panels should last 25 years or more with little loss in efficiency.</a:t>
            </a:r>
          </a:p>
          <a:p>
            <a:pPr algn="just"/>
            <a:r>
              <a:rPr lang="en-GB" sz="1400" dirty="0">
                <a:latin typeface="Arial" panose="020B0604020202020204" pitchFamily="34" charset="0"/>
                <a:cs typeface="Arial" panose="020B0604020202020204" pitchFamily="34" charset="0"/>
              </a:rPr>
              <a:t>Any roofs that have an issue with birds should have a mesh included in the system design to help manage future maintenance requirements. </a:t>
            </a:r>
          </a:p>
          <a:p>
            <a:pPr algn="just"/>
            <a:r>
              <a:rPr lang="en-GB" sz="1400" dirty="0">
                <a:latin typeface="Arial" panose="020B0604020202020204" pitchFamily="34" charset="0"/>
                <a:cs typeface="Arial" panose="020B0604020202020204" pitchFamily="34" charset="0"/>
              </a:rPr>
              <a:t>A maintenance inspection every 1-2 years will help to make sure the system is clean and in good working order. These inspections can be straightforward to integrate into normal maintenance activities. </a:t>
            </a:r>
          </a:p>
          <a:p>
            <a:pPr algn="just"/>
            <a:r>
              <a:rPr lang="en-GB" sz="1400" dirty="0">
                <a:latin typeface="Arial" panose="020B0604020202020204" pitchFamily="34" charset="0"/>
                <a:cs typeface="Arial" panose="020B0604020202020204" pitchFamily="34" charset="0"/>
              </a:rPr>
              <a:t>The main cost will be to replace the inverter which typically lasts for 10-15 years (circa 6% of the system cost). </a:t>
            </a:r>
          </a:p>
          <a:p>
            <a:pPr algn="just"/>
            <a:r>
              <a:rPr lang="en-GB" sz="1400" dirty="0">
                <a:latin typeface="Arial" panose="020B0604020202020204" pitchFamily="34" charset="0"/>
                <a:cs typeface="Arial" panose="020B0604020202020204" pitchFamily="34" charset="0"/>
              </a:rPr>
              <a:t>It’s important to monitor the generation of the system, which can be through remote monitoring installed with the power system. </a:t>
            </a:r>
          </a:p>
          <a:p>
            <a:pPr algn="just"/>
            <a:endParaRPr lang="en-GB" sz="1400"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Does it matter about my roof direction, pitch and type?</a:t>
            </a:r>
          </a:p>
          <a:p>
            <a:pPr algn="just"/>
            <a:r>
              <a:rPr lang="en-GB" sz="1400" dirty="0">
                <a:latin typeface="Arial" panose="020B0604020202020204" pitchFamily="34" charset="0"/>
                <a:cs typeface="Arial" panose="020B0604020202020204" pitchFamily="34" charset="0"/>
              </a:rPr>
              <a:t>South, East and West facing roofs can all be used for solar power. North facing roofs are not often recommended. Unshaded roofs are best but not essential.</a:t>
            </a:r>
          </a:p>
          <a:p>
            <a:pPr algn="just">
              <a:spcBef>
                <a:spcPts val="600"/>
              </a:spcBef>
            </a:pPr>
            <a:r>
              <a:rPr lang="en-GB" sz="1400" dirty="0">
                <a:latin typeface="Arial" panose="020B0604020202020204" pitchFamily="34" charset="0"/>
                <a:cs typeface="Arial" panose="020B0604020202020204" pitchFamily="34" charset="0"/>
              </a:rPr>
              <a:t>Solar power systems can be installed on both flat and pitched roofs. The roof construction will impact on the price to install, and a survey will be required to check that the roof condition and structure are suitable. If roof upgrade works are required it will be an additional cost. </a:t>
            </a:r>
          </a:p>
          <a:p>
            <a:pPr algn="just"/>
            <a:endParaRPr lang="en-GB" sz="1400" u="sng"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What happens if I need more electricity than the solar power system can generate?</a:t>
            </a:r>
          </a:p>
          <a:p>
            <a:pPr algn="just"/>
            <a:r>
              <a:rPr lang="en-GB" sz="1400" dirty="0">
                <a:latin typeface="Arial" panose="020B0604020202020204" pitchFamily="34" charset="0"/>
                <a:cs typeface="Arial" panose="020B0604020202020204" pitchFamily="34" charset="0"/>
              </a:rPr>
              <a:t>Leisure centres are connected to the local electricity grid so you will never be without a supply of electricity during operation. If your solar power system generates more electricity than you need, the excess can be exported into the grid. If, on the other hand, you need more electricity than your solar panels are generating, the grid can supply this. It is important to note that your system should be optimised to match your buildings electricity consumption as best as possible to limit excessive electricity exports due to the current low economic value in exporting electricity.</a:t>
            </a:r>
          </a:p>
          <a:p>
            <a:pPr algn="just"/>
            <a:endParaRPr lang="en-GB" sz="1400"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What’s the installation process like?</a:t>
            </a:r>
          </a:p>
          <a:p>
            <a:pPr algn="just"/>
            <a:r>
              <a:rPr lang="en-GB" sz="1400" dirty="0">
                <a:latin typeface="Arial" panose="020B0604020202020204" pitchFamily="34" charset="0"/>
                <a:cs typeface="Arial" panose="020B0604020202020204" pitchFamily="34" charset="0"/>
              </a:rPr>
              <a:t>Solar power systems are typically straightforward to install in a leisure centre environment as most of the work is on the roof. With appropriate planning, typical schemes have completed within one week. Also, it is important to make sure that your solar panel supplier is made aware of any roof warranty and insurance requirements. </a:t>
            </a:r>
          </a:p>
        </p:txBody>
      </p:sp>
      <p:sp>
        <p:nvSpPr>
          <p:cNvPr id="2" name="TextBox 1">
            <a:extLst>
              <a:ext uri="{FF2B5EF4-FFF2-40B4-BE49-F238E27FC236}">
                <a16:creationId xmlns:a16="http://schemas.microsoft.com/office/drawing/2014/main" id="{C203C034-A751-60CB-B5C4-408E89AC81C6}"/>
              </a:ext>
            </a:extLst>
          </p:cNvPr>
          <p:cNvSpPr txBox="1"/>
          <p:nvPr/>
        </p:nvSpPr>
        <p:spPr>
          <a:xfrm>
            <a:off x="11941610" y="6611779"/>
            <a:ext cx="250390" cy="246221"/>
          </a:xfrm>
          <a:prstGeom prst="rect">
            <a:avLst/>
          </a:prstGeom>
          <a:noFill/>
        </p:spPr>
        <p:txBody>
          <a:bodyPr wrap="none" rtlCol="0">
            <a:spAutoFit/>
          </a:bodyPr>
          <a:lstStyle/>
          <a:p>
            <a:r>
              <a:rPr lang="en-GB" sz="1000" dirty="0"/>
              <a:t>8</a:t>
            </a:r>
          </a:p>
        </p:txBody>
      </p:sp>
      <p:pic>
        <p:nvPicPr>
          <p:cNvPr id="3" name="Picture 2">
            <a:extLst>
              <a:ext uri="{FF2B5EF4-FFF2-40B4-BE49-F238E27FC236}">
                <a16:creationId xmlns:a16="http://schemas.microsoft.com/office/drawing/2014/main" id="{E19726FD-C45C-751C-55F4-E15E972D4696}"/>
              </a:ext>
            </a:extLst>
          </p:cNvPr>
          <p:cNvPicPr>
            <a:picLocks noChangeAspect="1"/>
          </p:cNvPicPr>
          <p:nvPr/>
        </p:nvPicPr>
        <p:blipFill>
          <a:blip r:embed="rId3"/>
          <a:stretch>
            <a:fillRect/>
          </a:stretch>
        </p:blipFill>
        <p:spPr>
          <a:xfrm>
            <a:off x="10061437" y="128580"/>
            <a:ext cx="1880173" cy="927832"/>
          </a:xfrm>
          <a:prstGeom prst="rect">
            <a:avLst/>
          </a:prstGeom>
        </p:spPr>
      </p:pic>
    </p:spTree>
    <p:extLst>
      <p:ext uri="{BB962C8B-B14F-4D97-AF65-F5344CB8AC3E}">
        <p14:creationId xmlns:p14="http://schemas.microsoft.com/office/powerpoint/2010/main" val="303410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A96ED5-F796-4D3C-67A0-42ED3B6E7C8C}"/>
              </a:ext>
            </a:extLst>
          </p:cNvPr>
          <p:cNvSpPr txBox="1"/>
          <p:nvPr/>
        </p:nvSpPr>
        <p:spPr>
          <a:xfrm>
            <a:off x="612835" y="333500"/>
            <a:ext cx="11210570" cy="5647700"/>
          </a:xfrm>
          <a:prstGeom prst="rect">
            <a:avLst/>
          </a:prstGeom>
          <a:noFill/>
        </p:spPr>
        <p:txBody>
          <a:bodyPr wrap="square">
            <a:spAutoFit/>
          </a:bodyPr>
          <a:lstStyle/>
          <a:p>
            <a:pPr algn="just"/>
            <a:r>
              <a:rPr lang="en-GB" sz="1400" b="1" dirty="0">
                <a:solidFill>
                  <a:srgbClr val="327B0F"/>
                </a:solidFill>
                <a:latin typeface="Arial" panose="020B0604020202020204" pitchFamily="34" charset="0"/>
                <a:cs typeface="Arial" panose="020B0604020202020204" pitchFamily="34" charset="0"/>
              </a:rPr>
              <a:t>Do I need permission?  </a:t>
            </a:r>
          </a:p>
          <a:p>
            <a:pPr algn="just">
              <a:spcAft>
                <a:spcPts val="600"/>
              </a:spcAft>
            </a:pPr>
            <a:r>
              <a:rPr lang="en-GB" sz="1400" dirty="0">
                <a:latin typeface="Arial" panose="020B0604020202020204" pitchFamily="34" charset="0"/>
                <a:cs typeface="Arial" panose="020B0604020202020204" pitchFamily="34" charset="0"/>
              </a:rPr>
              <a:t>You will need the building owners’ permission to install a solar power system. </a:t>
            </a:r>
          </a:p>
          <a:p>
            <a:pPr algn="just">
              <a:spcAft>
                <a:spcPts val="600"/>
              </a:spcAft>
            </a:pPr>
            <a:r>
              <a:rPr lang="en-GB" sz="1400" dirty="0">
                <a:latin typeface="Arial" panose="020B0604020202020204" pitchFamily="34" charset="0"/>
                <a:cs typeface="Arial" panose="020B0604020202020204" pitchFamily="34" charset="0"/>
              </a:rPr>
              <a:t>Solar panels on roofs are considered ‘permitted development’ and often don’t require planning permission. However, it’s best to check with your local planning office regarding prior approvals. Restrictions may apply if your building is listed or in a conservation area.</a:t>
            </a:r>
          </a:p>
          <a:p>
            <a:pPr algn="just"/>
            <a:r>
              <a:rPr lang="en-GB" sz="1400" dirty="0">
                <a:latin typeface="Arial" panose="020B0604020202020204" pitchFamily="34" charset="0"/>
                <a:cs typeface="Arial" panose="020B0604020202020204" pitchFamily="34" charset="0"/>
              </a:rPr>
              <a:t>You might need permission from your local distribution network operator to install solar power – for Greater Manchester this is Electricity North West. Your solar panel supplier will typically deal with all necessary distribution network operator applications. However, Electricity North West is happy to be </a:t>
            </a:r>
            <a:r>
              <a:rPr lang="en-GB" sz="14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contacted</a:t>
            </a:r>
            <a:r>
              <a:rPr lang="en-GB" sz="1400" dirty="0">
                <a:latin typeface="Arial" panose="020B0604020202020204" pitchFamily="34" charset="0"/>
                <a:cs typeface="Arial" panose="020B0604020202020204" pitchFamily="34" charset="0"/>
              </a:rPr>
              <a:t> to discuss your project prior to a supplier being appointed. </a:t>
            </a:r>
          </a:p>
          <a:p>
            <a:pPr algn="just"/>
            <a:endParaRPr lang="en-GB" sz="1400" u="sng" dirty="0">
              <a:latin typeface="Arial" panose="020B0604020202020204" pitchFamily="34"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How do I go about procuring a solar power system?</a:t>
            </a:r>
          </a:p>
          <a:p>
            <a:pPr algn="just"/>
            <a:r>
              <a:rPr lang="en-GB" sz="1400" dirty="0">
                <a:latin typeface="Arial" panose="020B0604020202020204" pitchFamily="34" charset="0"/>
                <a:cs typeface="Arial" panose="020B0604020202020204" pitchFamily="34" charset="0"/>
              </a:rPr>
              <a:t>Demand is currently high for solar power. Costs and quality can vary greatly so it is worth getting at least three quotes from Microgeneration Certification Scheme (</a:t>
            </a:r>
            <a:r>
              <a:rPr lang="en-GB" sz="14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MCS</a:t>
            </a:r>
            <a:r>
              <a:rPr lang="en-GB" sz="1400" dirty="0">
                <a:latin typeface="Arial" panose="020B0604020202020204" pitchFamily="34" charset="0"/>
                <a:cs typeface="Arial" panose="020B0604020202020204" pitchFamily="34" charset="0"/>
              </a:rPr>
              <a:t>) accredited installers. Note, the cheapest panels do not necessarily represent the best value for money. </a:t>
            </a:r>
          </a:p>
          <a:p>
            <a:pPr algn="just">
              <a:spcBef>
                <a:spcPts val="600"/>
              </a:spcBef>
            </a:pPr>
            <a:r>
              <a:rPr lang="en-GB" sz="1400" dirty="0">
                <a:latin typeface="Arial" panose="020B0604020202020204" pitchFamily="34" charset="0"/>
                <a:cs typeface="Arial" panose="020B0604020202020204" pitchFamily="34" charset="0"/>
              </a:rPr>
              <a:t>The </a:t>
            </a:r>
            <a:r>
              <a:rPr lang="en-GB" sz="1400" dirty="0">
                <a:latin typeface="Arial" panose="020B0604020202020204" pitchFamily="34" charset="0"/>
                <a:ea typeface="Times New Roman" panose="02020603050405020304" pitchFamily="18" charset="0"/>
                <a:cs typeface="Arial" panose="020B0604020202020204" pitchFamily="34" charset="0"/>
              </a:rPr>
              <a:t>Greater Manchester Combined Authority have a solar power procurement framework </a:t>
            </a:r>
            <a:r>
              <a:rPr lang="en-GB" sz="1400" dirty="0">
                <a:latin typeface="Arial" panose="020B0604020202020204" pitchFamily="34" charset="0"/>
                <a:cs typeface="Arial" panose="020B0604020202020204" pitchFamily="34" charset="0"/>
              </a:rPr>
              <a:t>that may be available for leisure centres to use (subject to eligibility). It offers </a:t>
            </a:r>
            <a:r>
              <a:rPr lang="en-GB" sz="1400" dirty="0">
                <a:latin typeface="Arial" panose="020B0604020202020204" pitchFamily="34" charset="0"/>
                <a:ea typeface="Times New Roman" panose="02020603050405020304" pitchFamily="18" charset="0"/>
                <a:cs typeface="Arial" panose="020B0604020202020204" pitchFamily="34" charset="0"/>
              </a:rPr>
              <a:t>access to quality assured suppliers and </a:t>
            </a:r>
            <a:r>
              <a:rPr lang="en-GB" sz="1400" dirty="0">
                <a:latin typeface="Arial" panose="020B0604020202020204" pitchFamily="34" charset="0"/>
                <a:cs typeface="Arial" panose="020B0604020202020204" pitchFamily="34" charset="0"/>
              </a:rPr>
              <a:t>procurement support</a:t>
            </a:r>
            <a:r>
              <a:rPr lang="en-GB" sz="1400" dirty="0">
                <a:latin typeface="Arial" panose="020B0604020202020204" pitchFamily="34" charset="0"/>
                <a:ea typeface="Times New Roman" panose="02020603050405020304" pitchFamily="18" charset="0"/>
                <a:cs typeface="Arial" panose="020B0604020202020204" pitchFamily="34" charset="0"/>
              </a:rPr>
              <a:t>. You might also want to consider collective purchase with other </a:t>
            </a:r>
            <a:r>
              <a:rPr lang="en-GB" sz="1400" dirty="0">
                <a:latin typeface="Arial" panose="020B0604020202020204" pitchFamily="34" charset="0"/>
                <a:cs typeface="Arial" panose="020B0604020202020204" pitchFamily="34" charset="0"/>
              </a:rPr>
              <a:t>leisure centres</a:t>
            </a:r>
            <a:r>
              <a:rPr lang="en-GB" sz="1400" dirty="0">
                <a:latin typeface="Arial" panose="020B0604020202020204" pitchFamily="34" charset="0"/>
                <a:ea typeface="Times New Roman" panose="02020603050405020304" pitchFamily="18" charset="0"/>
                <a:cs typeface="Arial" panose="020B0604020202020204" pitchFamily="34" charset="0"/>
              </a:rPr>
              <a:t>. </a:t>
            </a:r>
          </a:p>
          <a:p>
            <a:pPr algn="just">
              <a:spcBef>
                <a:spcPts val="600"/>
              </a:spcBef>
            </a:pPr>
            <a:r>
              <a:rPr lang="en-GB" sz="1400" dirty="0">
                <a:latin typeface="Arial" panose="020B0604020202020204" pitchFamily="34" charset="0"/>
                <a:ea typeface="Times New Roman" panose="02020603050405020304" pitchFamily="18" charset="0"/>
                <a:cs typeface="Arial" panose="020B0604020202020204" pitchFamily="34" charset="0"/>
              </a:rPr>
              <a:t>Refer to the Next Steps section for more information.</a:t>
            </a:r>
          </a:p>
          <a:p>
            <a:pPr algn="just">
              <a:spcBef>
                <a:spcPts val="600"/>
              </a:spcBef>
            </a:pPr>
            <a:endParaRPr lang="en-GB" sz="1400" dirty="0">
              <a:latin typeface="Arial" panose="020B0604020202020204" pitchFamily="34" charset="0"/>
              <a:ea typeface="Times New Roman" panose="02020603050405020304" pitchFamily="18" charset="0"/>
              <a:cs typeface="Arial" panose="020B0604020202020204" pitchFamily="34" charset="0"/>
            </a:endParaRPr>
          </a:p>
          <a:p>
            <a:pPr algn="just"/>
            <a:r>
              <a:rPr lang="en-GB" sz="1400" b="1" dirty="0">
                <a:solidFill>
                  <a:srgbClr val="327B0F"/>
                </a:solidFill>
                <a:latin typeface="Arial" panose="020B0604020202020204" pitchFamily="34" charset="0"/>
                <a:cs typeface="Arial" panose="020B0604020202020204" pitchFamily="34" charset="0"/>
              </a:rPr>
              <a:t>Will it impact my ability to install other energy saving measures?</a:t>
            </a:r>
            <a:endParaRPr lang="en-GB" sz="1400" b="1" u="sng" dirty="0">
              <a:solidFill>
                <a:srgbClr val="327B0F"/>
              </a:solidFill>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Solar power complements other technologies that lower carbon emissions and energy costs (such as low-carbon heating and LED lighting). It is worth planning your investment in carbon reduction as a whole building approach, even though you might wish to prioritise the installation of solar power, as other interventions may be more cost- and carbon-efficient. It is recommended that a building survey is carried out by an Energy Efficiency Advisor.</a:t>
            </a:r>
          </a:p>
          <a:p>
            <a:pPr algn="just"/>
            <a:endParaRPr lang="en-GB" sz="14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endParaRPr lang="en-GB" sz="1400" b="1" dirty="0">
              <a:solidFill>
                <a:srgbClr val="327B0F"/>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5D91873-F4EE-6175-6B80-2102EDE68DF7}"/>
              </a:ext>
            </a:extLst>
          </p:cNvPr>
          <p:cNvSpPr txBox="1"/>
          <p:nvPr/>
        </p:nvSpPr>
        <p:spPr>
          <a:xfrm>
            <a:off x="11941610" y="6611779"/>
            <a:ext cx="250390" cy="246221"/>
          </a:xfrm>
          <a:prstGeom prst="rect">
            <a:avLst/>
          </a:prstGeom>
          <a:noFill/>
        </p:spPr>
        <p:txBody>
          <a:bodyPr wrap="none" rtlCol="0">
            <a:spAutoFit/>
          </a:bodyPr>
          <a:lstStyle/>
          <a:p>
            <a:r>
              <a:rPr lang="en-GB" sz="1000" dirty="0"/>
              <a:t>9</a:t>
            </a:r>
          </a:p>
        </p:txBody>
      </p:sp>
      <p:pic>
        <p:nvPicPr>
          <p:cNvPr id="3" name="Picture 2">
            <a:extLst>
              <a:ext uri="{FF2B5EF4-FFF2-40B4-BE49-F238E27FC236}">
                <a16:creationId xmlns:a16="http://schemas.microsoft.com/office/drawing/2014/main" id="{490AF94C-8E58-C208-03BA-148DFD5F6D33}"/>
              </a:ext>
            </a:extLst>
          </p:cNvPr>
          <p:cNvPicPr>
            <a:picLocks noChangeAspect="1"/>
          </p:cNvPicPr>
          <p:nvPr/>
        </p:nvPicPr>
        <p:blipFill>
          <a:blip r:embed="rId5"/>
          <a:stretch>
            <a:fillRect/>
          </a:stretch>
        </p:blipFill>
        <p:spPr>
          <a:xfrm>
            <a:off x="274709" y="5700533"/>
            <a:ext cx="2041109" cy="1007251"/>
          </a:xfrm>
          <a:prstGeom prst="rect">
            <a:avLst/>
          </a:prstGeom>
        </p:spPr>
      </p:pic>
    </p:spTree>
    <p:extLst>
      <p:ext uri="{BB962C8B-B14F-4D97-AF65-F5344CB8AC3E}">
        <p14:creationId xmlns:p14="http://schemas.microsoft.com/office/powerpoint/2010/main" val="1911389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4525</Words>
  <Application>Microsoft Office PowerPoint</Application>
  <PresentationFormat>Widescreen</PresentationFormat>
  <Paragraphs>420</Paragraphs>
  <Slides>29</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Arial</vt:lpstr>
      <vt:lpstr>Barlow</vt:lpstr>
      <vt:lpstr>Calibri</vt:lpstr>
      <vt:lpstr>Calibri body</vt:lpstr>
      <vt:lpstr>Calibri Light</vt:lpstr>
      <vt:lpstr>Colfax Black</vt:lpstr>
      <vt:lpstr>raleway</vt:lpstr>
      <vt:lpstr>Segoe UI</vt:lpstr>
      <vt:lpstr>Trebuchet MS</vt:lpstr>
      <vt:lpstr>Office Theme</vt:lpstr>
      <vt:lpstr>1_Custom Design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Irlam and Cadishead Leisure Centre</vt:lpstr>
      <vt:lpstr>Chilterns Lifestyle Centre</vt:lpstr>
      <vt:lpstr>Mildenhall 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 Eddie</dc:creator>
  <cp:lastModifiedBy>Boyd, Eddie</cp:lastModifiedBy>
  <cp:revision>3</cp:revision>
  <dcterms:created xsi:type="dcterms:W3CDTF">2024-02-09T09:49:22Z</dcterms:created>
  <dcterms:modified xsi:type="dcterms:W3CDTF">2024-02-20T11:44:14Z</dcterms:modified>
</cp:coreProperties>
</file>